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8" r:id="rId1"/>
    <p:sldMasterId id="2147483671" r:id="rId2"/>
    <p:sldMasterId id="2147483683" r:id="rId3"/>
    <p:sldMasterId id="2147483695" r:id="rId4"/>
    <p:sldMasterId id="2147483707" r:id="rId5"/>
    <p:sldMasterId id="2147483719" r:id="rId6"/>
  </p:sldMasterIdLst>
  <p:notesMasterIdLst>
    <p:notesMasterId r:id="rId43"/>
  </p:notesMasterIdLst>
  <p:handoutMasterIdLst>
    <p:handoutMasterId r:id="rId44"/>
  </p:handoutMasterIdLst>
  <p:sldIdLst>
    <p:sldId id="424" r:id="rId7"/>
    <p:sldId id="417" r:id="rId8"/>
    <p:sldId id="418" r:id="rId9"/>
    <p:sldId id="427" r:id="rId10"/>
    <p:sldId id="430" r:id="rId11"/>
    <p:sldId id="429" r:id="rId12"/>
    <p:sldId id="435" r:id="rId13"/>
    <p:sldId id="440" r:id="rId14"/>
    <p:sldId id="452" r:id="rId15"/>
    <p:sldId id="454" r:id="rId16"/>
    <p:sldId id="455" r:id="rId17"/>
    <p:sldId id="456" r:id="rId18"/>
    <p:sldId id="457" r:id="rId19"/>
    <p:sldId id="458" r:id="rId20"/>
    <p:sldId id="459" r:id="rId21"/>
    <p:sldId id="446" r:id="rId22"/>
    <p:sldId id="447" r:id="rId23"/>
    <p:sldId id="442" r:id="rId24"/>
    <p:sldId id="256" r:id="rId25"/>
    <p:sldId id="257" r:id="rId26"/>
    <p:sldId id="258" r:id="rId27"/>
    <p:sldId id="259" r:id="rId28"/>
    <p:sldId id="260" r:id="rId29"/>
    <p:sldId id="267" r:id="rId30"/>
    <p:sldId id="261" r:id="rId31"/>
    <p:sldId id="262" r:id="rId32"/>
    <p:sldId id="263" r:id="rId33"/>
    <p:sldId id="268" r:id="rId34"/>
    <p:sldId id="265" r:id="rId35"/>
    <p:sldId id="266" r:id="rId36"/>
    <p:sldId id="269" r:id="rId37"/>
    <p:sldId id="450" r:id="rId38"/>
    <p:sldId id="437" r:id="rId39"/>
    <p:sldId id="438" r:id="rId40"/>
    <p:sldId id="426" r:id="rId41"/>
    <p:sldId id="460" r:id="rId4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914E493-AA9B-4A0D-EFB8-D55B5B673EF9}" name="Nora Trausch" initials="NT" userId="S::Nora.Trausch@fm.etat.lu::e5b9b9a4-94a7-44fb-a5f4-9e81050fcd9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9B1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C381F09-7CAD-40D6-8F90-8DC2778C68A6}" v="29" dt="2026-10-13T10:28:19.918"/>
    <p1510:client id="{FF9EBC70-6D3F-4BD6-86D5-6E9684F77459}" v="11" dt="2026-10-13T11:07:0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Style clair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202B0CA-FC54-4496-8BCA-5EF66A818D29}" styleName="Style foncé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652"/>
    <p:restoredTop sz="96247" autoAdjust="0"/>
  </p:normalViewPr>
  <p:slideViewPr>
    <p:cSldViewPr snapToGrid="0" showGuides="1">
      <p:cViewPr varScale="1">
        <p:scale>
          <a:sx n="111" d="100"/>
          <a:sy n="111" d="100"/>
        </p:scale>
        <p:origin x="612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68" d="100"/>
          <a:sy n="168" d="100"/>
        </p:scale>
        <p:origin x="5328" y="21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theme" Target="theme/theme1.xml"/><Relationship Id="rId50" Type="http://schemas.microsoft.com/office/2018/10/relationships/authors" Target="authors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microsoft.com/office/2015/10/relationships/revisionInfo" Target="revisionInfo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" Target="slides/slide2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viewProps" Target="viewProps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38E781C9-64DE-7E9A-26B2-4D0EB01AF6A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9FF0A27-440C-2024-628F-D2D4D0FCEED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8C36B7-BD44-694C-BC0B-E71596FA60CE}" type="datetimeFigureOut">
              <a:rPr lang="de-DE" smtClean="0"/>
              <a:t>14.10.2026</a:t>
            </a:fld>
            <a:endParaRPr lang="de-DE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E525C65-9FFA-7CE8-D33E-185641FF63A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CDAF13E-FF28-24F4-A4D6-9638A591C5F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D6D2FA-64D6-3B46-91A1-E82CA4618A14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1662423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418707-7ED0-1347-9239-D5A9FEC02D44}" type="datetimeFigureOut">
              <a:rPr lang="de-DE" smtClean="0"/>
              <a:t>14.10.2026</a:t>
            </a:fld>
            <a:endParaRPr lang="de-DE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de-D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F2BE31-FD2E-CC47-B598-58457EE29802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950453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8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8.png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0.pn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0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2.png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2.png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14.png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14.png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L_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F64CC791-7D88-F80F-AB9A-AA1ECA1EFF91}"/>
              </a:ext>
            </a:extLst>
          </p:cNvPr>
          <p:cNvSpPr/>
          <p:nvPr userDrawn="1"/>
        </p:nvSpPr>
        <p:spPr>
          <a:xfrm>
            <a:off x="0" y="5123328"/>
            <a:ext cx="12192000" cy="17346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 dirty="0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71DB3D95-8F4F-85C5-7FC7-75B80A0C1A4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708661"/>
            <a:ext cx="12192000" cy="5149339"/>
          </a:xfrm>
          <a:solidFill>
            <a:schemeClr val="accent1">
              <a:alpha val="50000"/>
            </a:schemeClr>
          </a:solidFill>
        </p:spPr>
        <p:txBody>
          <a:bodyPr tIns="792000"/>
          <a:lstStyle>
            <a:lvl1pPr algn="ctr">
              <a:defRPr sz="800">
                <a:solidFill>
                  <a:srgbClr val="49B170"/>
                </a:solidFill>
              </a:defRPr>
            </a:lvl1pPr>
          </a:lstStyle>
          <a:p>
            <a:pPr lvl="0"/>
            <a:r>
              <a:rPr lang="de-DE" dirty="0"/>
              <a:t>Fond </a:t>
            </a:r>
            <a:r>
              <a:rPr lang="de-DE" dirty="0" err="1"/>
              <a:t>vert</a:t>
            </a:r>
            <a:r>
              <a:rPr lang="de-DE" dirty="0"/>
              <a:t> + 50% de </a:t>
            </a:r>
            <a:r>
              <a:rPr lang="de-DE" dirty="0" err="1"/>
              <a:t>transparence</a:t>
            </a:r>
            <a:br>
              <a:rPr lang="de-DE" dirty="0"/>
            </a:br>
            <a:r>
              <a:rPr lang="de-DE" dirty="0" err="1"/>
              <a:t>ou</a:t>
            </a:r>
            <a:r>
              <a:rPr lang="de-DE" dirty="0"/>
              <a:t> </a:t>
            </a:r>
            <a:r>
              <a:rPr lang="de-DE" dirty="0" err="1"/>
              <a:t>insertion</a:t>
            </a:r>
            <a:r>
              <a:rPr lang="de-DE" dirty="0"/>
              <a:t> </a:t>
            </a:r>
            <a:r>
              <a:rPr lang="de-DE" dirty="0" err="1"/>
              <a:t>d‘une</a:t>
            </a:r>
            <a:r>
              <a:rPr lang="de-DE" dirty="0"/>
              <a:t> </a:t>
            </a:r>
            <a:r>
              <a:rPr lang="de-DE" dirty="0" err="1"/>
              <a:t>image</a:t>
            </a:r>
            <a:endParaRPr lang="de-DE" dirty="0"/>
          </a:p>
        </p:txBody>
      </p:sp>
      <p:sp>
        <p:nvSpPr>
          <p:cNvPr id="24" name="Espace réservé pour une image  23">
            <a:extLst>
              <a:ext uri="{FF2B5EF4-FFF2-40B4-BE49-F238E27FC236}">
                <a16:creationId xmlns:a16="http://schemas.microsoft.com/office/drawing/2014/main" id="{C132971A-4CEF-EC4B-AD1D-AAF96C4A90B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4386264"/>
            <a:ext cx="12192000" cy="1743075"/>
          </a:xfrm>
          <a:solidFill>
            <a:schemeClr val="tx1"/>
          </a:solidFill>
        </p:spPr>
        <p:txBody>
          <a:bodyPr/>
          <a:lstStyle/>
          <a:p>
            <a:endParaRPr lang="de-DE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4751ADA-2FFA-47E3-7EAF-3E126113C6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4417" y="6356354"/>
            <a:ext cx="2743200" cy="365125"/>
          </a:xfrm>
        </p:spPr>
        <p:txBody>
          <a:bodyPr/>
          <a:lstStyle/>
          <a:p>
            <a:fld id="{ECFBB4D3-1532-674B-8552-0C7817E96BF7}" type="datetime1">
              <a:rPr lang="fr-LU" smtClean="0"/>
              <a:t>14/10/2026</a:t>
            </a:fld>
            <a:endParaRPr lang="de-D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8C8C3D3-139C-B935-D5C0-C53A2049DB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Titre de la  présentation 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8F73888-C6D7-8E7A-55F5-90B71FDEB9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AB4F3-360B-4C41-96F6-D7E0AEF35C03}" type="slidenum">
              <a:rPr lang="de-DE" smtClean="0"/>
              <a:t>‹#›</a:t>
            </a:fld>
            <a:endParaRPr lang="de-DE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134F3DA-64A4-AA19-8F41-DB4D440AE561}"/>
              </a:ext>
            </a:extLst>
          </p:cNvPr>
          <p:cNvSpPr/>
          <p:nvPr/>
        </p:nvSpPr>
        <p:spPr>
          <a:xfrm>
            <a:off x="0" y="1"/>
            <a:ext cx="12192000" cy="17211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 dirty="0"/>
          </a:p>
        </p:txBody>
      </p:sp>
      <p:pic>
        <p:nvPicPr>
          <p:cNvPr id="16" name="Image 15" descr="Une image contenant texte, Police, Graphique, capture d’écran&#10;&#10;Description générée automatiquement">
            <a:extLst>
              <a:ext uri="{FF2B5EF4-FFF2-40B4-BE49-F238E27FC236}">
                <a16:creationId xmlns:a16="http://schemas.microsoft.com/office/drawing/2014/main" id="{23EE4E52-0C86-244D-DD91-CE43BD478A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30757" y="575192"/>
            <a:ext cx="2546328" cy="500879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5DEC0D1-385E-6FA2-4005-CBF55872EE2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17621" y="512233"/>
            <a:ext cx="2316352" cy="58648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7A1A877-53D2-B3A4-2BDE-A3F17B9F9D99}"/>
              </a:ext>
            </a:extLst>
          </p:cNvPr>
          <p:cNvSpPr/>
          <p:nvPr userDrawn="1"/>
        </p:nvSpPr>
        <p:spPr>
          <a:xfrm>
            <a:off x="0" y="0"/>
            <a:ext cx="12192000" cy="17211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 dirty="0"/>
          </a:p>
        </p:txBody>
      </p:sp>
      <p:sp>
        <p:nvSpPr>
          <p:cNvPr id="9" name="Espace réservé du texte 24">
            <a:extLst>
              <a:ext uri="{FF2B5EF4-FFF2-40B4-BE49-F238E27FC236}">
                <a16:creationId xmlns:a16="http://schemas.microsoft.com/office/drawing/2014/main" id="{858CAA14-2E27-47AB-E9F9-C7283F80E6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2066" y="4511234"/>
            <a:ext cx="5463935" cy="782941"/>
          </a:xfrm>
        </p:spPr>
        <p:txBody>
          <a:bodyPr anchor="b" anchorCtr="0">
            <a:noAutofit/>
          </a:bodyPr>
          <a:lstStyle>
            <a:lvl1pPr>
              <a:defRPr sz="3200">
                <a:solidFill>
                  <a:schemeClr val="bg1"/>
                </a:solidFill>
              </a:defRPr>
            </a:lvl1pPr>
            <a:lvl2pPr>
              <a:defRPr sz="3200"/>
            </a:lvl2pPr>
            <a:lvl3pPr>
              <a:defRPr sz="3200"/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fr-FR" dirty="0"/>
              <a:t>Cliquez pour modifier les styles du texte du masque</a:t>
            </a:r>
            <a:endParaRPr lang="de-DE" dirty="0"/>
          </a:p>
        </p:txBody>
      </p:sp>
      <p:sp>
        <p:nvSpPr>
          <p:cNvPr id="10" name="Espace réservé du texte 27">
            <a:extLst>
              <a:ext uri="{FF2B5EF4-FFF2-40B4-BE49-F238E27FC236}">
                <a16:creationId xmlns:a16="http://schemas.microsoft.com/office/drawing/2014/main" id="{BC2A4492-1263-759A-82BB-C3C335B151B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24418" y="5298198"/>
            <a:ext cx="5471583" cy="957285"/>
          </a:xfrm>
        </p:spPr>
        <p:txBody>
          <a:bodyPr/>
          <a:lstStyle>
            <a:lvl1pPr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D7A115B-D442-B223-A13C-FDBF6BA462A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909492" y="296724"/>
            <a:ext cx="2561988" cy="97136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C79FB27-ED7E-AD02-F21A-770FBC386797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698058" y="504572"/>
            <a:ext cx="935642" cy="475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6440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6" orient="horz" pos="2160" userDrawn="1">
          <p15:clr>
            <a:srgbClr val="FBAE40"/>
          </p15:clr>
        </p15:guide>
        <p15:guide id="7" pos="3840" userDrawn="1">
          <p15:clr>
            <a:srgbClr val="FBAE40"/>
          </p15:clr>
        </p15:guide>
        <p15:guide id="8" orient="horz" pos="3861" userDrawn="1">
          <p15:clr>
            <a:srgbClr val="FBAE40"/>
          </p15:clr>
        </p15:guide>
        <p15:guide id="9" pos="393" userDrawn="1">
          <p15:clr>
            <a:srgbClr val="FBAE40"/>
          </p15:clr>
        </p15:guide>
        <p15:guide id="10" pos="7167" userDrawn="1">
          <p15:clr>
            <a:srgbClr val="FBAE40"/>
          </p15:clr>
        </p15:guide>
        <p15:guide id="11" orient="horz" pos="640" userDrawn="1">
          <p15:clr>
            <a:srgbClr val="FBAE40"/>
          </p15:clr>
        </p15:guide>
        <p15:guide id="12" orient="horz" pos="323" userDrawn="1">
          <p15:clr>
            <a:srgbClr val="FBAE40"/>
          </p15:clr>
        </p15:guide>
        <p15:guide id="13" pos="1504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L_Couver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708950B9-A99F-14CE-1A91-E10882316B1E}"/>
              </a:ext>
            </a:extLst>
          </p:cNvPr>
          <p:cNvSpPr/>
          <p:nvPr userDrawn="1"/>
        </p:nvSpPr>
        <p:spPr>
          <a:xfrm>
            <a:off x="0" y="1721170"/>
            <a:ext cx="12192000" cy="4423493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4751ADA-2FFA-47E3-7EAF-3E126113C6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4417" y="6356354"/>
            <a:ext cx="2743200" cy="365125"/>
          </a:xfrm>
        </p:spPr>
        <p:txBody>
          <a:bodyPr/>
          <a:lstStyle/>
          <a:p>
            <a:fld id="{09C26615-0019-0A49-A284-7B1764428D52}" type="datetime1">
              <a:rPr lang="fr-LU" smtClean="0"/>
              <a:t>14/10/2026</a:t>
            </a:fld>
            <a:endParaRPr lang="de-D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8C8C3D3-139C-B935-D5C0-C53A2049DB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Titre de la  présentation 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8F73888-C6D7-8E7A-55F5-90B71FDEB9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AB4F3-360B-4C41-96F6-D7E0AEF35C03}" type="slidenum">
              <a:rPr lang="de-DE" smtClean="0"/>
              <a:t>‹#›</a:t>
            </a:fld>
            <a:endParaRPr lang="de-DE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134F3DA-64A4-AA19-8F41-DB4D440AE561}"/>
              </a:ext>
            </a:extLst>
          </p:cNvPr>
          <p:cNvSpPr/>
          <p:nvPr/>
        </p:nvSpPr>
        <p:spPr>
          <a:xfrm>
            <a:off x="0" y="1"/>
            <a:ext cx="12192000" cy="17211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 dirty="0"/>
          </a:p>
        </p:txBody>
      </p:sp>
      <p:pic>
        <p:nvPicPr>
          <p:cNvPr id="16" name="Image 15" descr="Une image contenant texte, Police, Graphique, capture d’écran&#10;&#10;Description générée automatiquement">
            <a:extLst>
              <a:ext uri="{FF2B5EF4-FFF2-40B4-BE49-F238E27FC236}">
                <a16:creationId xmlns:a16="http://schemas.microsoft.com/office/drawing/2014/main" id="{23EE4E52-0C86-244D-DD91-CE43BD478A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30757" y="575192"/>
            <a:ext cx="2546328" cy="500879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5DEC0D1-385E-6FA2-4005-CBF55872EE2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17621" y="512233"/>
            <a:ext cx="2316352" cy="58648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7A1A877-53D2-B3A4-2BDE-A3F17B9F9D99}"/>
              </a:ext>
            </a:extLst>
          </p:cNvPr>
          <p:cNvSpPr/>
          <p:nvPr userDrawn="1"/>
        </p:nvSpPr>
        <p:spPr>
          <a:xfrm>
            <a:off x="0" y="1"/>
            <a:ext cx="12192000" cy="17211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 dirty="0"/>
          </a:p>
        </p:txBody>
      </p:sp>
      <p:sp>
        <p:nvSpPr>
          <p:cNvPr id="9" name="Espace réservé du texte 24">
            <a:extLst>
              <a:ext uri="{FF2B5EF4-FFF2-40B4-BE49-F238E27FC236}">
                <a16:creationId xmlns:a16="http://schemas.microsoft.com/office/drawing/2014/main" id="{858CAA14-2E27-47AB-E9F9-C7283F80E6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2066" y="3429001"/>
            <a:ext cx="5463935" cy="782941"/>
          </a:xfrm>
        </p:spPr>
        <p:txBody>
          <a:bodyPr anchor="b" anchorCtr="0">
            <a:noAutofit/>
          </a:bodyPr>
          <a:lstStyle>
            <a:lvl1pPr>
              <a:defRPr sz="3200">
                <a:solidFill>
                  <a:schemeClr val="tx2"/>
                </a:solidFill>
              </a:defRPr>
            </a:lvl1pPr>
            <a:lvl2pPr>
              <a:defRPr sz="3200"/>
            </a:lvl2pPr>
            <a:lvl3pPr>
              <a:defRPr sz="3200"/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fr-FR" dirty="0"/>
              <a:t>Cliquez pour modifier les styles du texte du masque</a:t>
            </a:r>
            <a:endParaRPr lang="de-DE" dirty="0"/>
          </a:p>
        </p:txBody>
      </p:sp>
      <p:sp>
        <p:nvSpPr>
          <p:cNvPr id="10" name="Espace réservé du texte 27">
            <a:extLst>
              <a:ext uri="{FF2B5EF4-FFF2-40B4-BE49-F238E27FC236}">
                <a16:creationId xmlns:a16="http://schemas.microsoft.com/office/drawing/2014/main" id="{BC2A4492-1263-759A-82BB-C3C335B151B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24418" y="4215965"/>
            <a:ext cx="5471583" cy="957285"/>
          </a:xfrm>
        </p:spPr>
        <p:txBody>
          <a:bodyPr/>
          <a:lstStyle>
            <a:lvl1pPr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F8D942A-2E9F-3364-970B-971E13A4EAB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909492" y="296724"/>
            <a:ext cx="2561988" cy="97136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2829BBC-3666-0133-E5A1-33FE21227267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698058" y="504572"/>
            <a:ext cx="935642" cy="475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216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6" orient="horz" pos="2160" userDrawn="1">
          <p15:clr>
            <a:srgbClr val="FBAE40"/>
          </p15:clr>
        </p15:guide>
        <p15:guide id="7" pos="3840" userDrawn="1">
          <p15:clr>
            <a:srgbClr val="FBAE40"/>
          </p15:clr>
        </p15:guide>
        <p15:guide id="9" pos="393" userDrawn="1">
          <p15:clr>
            <a:srgbClr val="FBAE40"/>
          </p15:clr>
        </p15:guide>
        <p15:guide id="10" pos="716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L_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00175EB-9CFB-DA43-F8B4-54007FD511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4417" y="1825626"/>
            <a:ext cx="10515600" cy="4051300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de-DE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167D979-89CA-DC6B-C667-5132C4C64D1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4417" y="6356354"/>
            <a:ext cx="2743200" cy="365125"/>
          </a:xfrm>
        </p:spPr>
        <p:txBody>
          <a:bodyPr/>
          <a:lstStyle/>
          <a:p>
            <a:fld id="{B2552406-9252-4A49-8348-F7E5E5641416}" type="datetime1">
              <a:rPr lang="fr-LU" smtClean="0"/>
              <a:t>14/10/2026</a:t>
            </a:fld>
            <a:endParaRPr lang="de-D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EB7DADF-CC58-097A-36A9-50AD19DFE1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Titre de la  présentation 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2CC3086-0BBC-92D1-9E49-5A53AF4D9F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>
              <a:defRPr/>
            </a:lvl1pPr>
          </a:lstStyle>
          <a:p>
            <a:fld id="{A0CAB4F3-360B-4C41-96F6-D7E0AEF35C03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7D95CCC2-B072-ECC7-680E-97BA826861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417" y="827633"/>
            <a:ext cx="10515600" cy="863059"/>
          </a:xfrm>
        </p:spPr>
        <p:txBody>
          <a:bodyPr/>
          <a:lstStyle/>
          <a:p>
            <a:r>
              <a:rPr lang="fr-FR" dirty="0"/>
              <a:t>Modifiez le style du titre</a:t>
            </a:r>
            <a:endParaRPr lang="de-DE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BF2F417-374D-CFB2-B780-0B571A67AF6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98058" y="504572"/>
            <a:ext cx="935642" cy="4754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35C66A6-4139-4017-BAA7-8DD24D7A060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909492" y="296724"/>
            <a:ext cx="2561988" cy="971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32914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6" orient="horz" pos="2160" userDrawn="1">
          <p15:clr>
            <a:srgbClr val="FBAE40"/>
          </p15:clr>
        </p15:guide>
        <p15:guide id="7" pos="3840" userDrawn="1">
          <p15:clr>
            <a:srgbClr val="FBAE40"/>
          </p15:clr>
        </p15:guide>
        <p15:guide id="8" orient="horz" pos="504" userDrawn="1">
          <p15:clr>
            <a:srgbClr val="FBAE40"/>
          </p15:clr>
        </p15:guide>
        <p15:guide id="9" pos="393" userDrawn="1">
          <p15:clr>
            <a:srgbClr val="FBAE40"/>
          </p15:clr>
        </p15:guide>
        <p15:guide id="10" pos="7317" userDrawn="1">
          <p15:clr>
            <a:srgbClr val="FBAE40"/>
          </p15:clr>
        </p15:guide>
        <p15:guide id="11" orient="horz" pos="370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L_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BEED31B6-C308-FD99-E35E-EB20A60A5E0B}"/>
              </a:ext>
            </a:extLst>
          </p:cNvPr>
          <p:cNvSpPr/>
          <p:nvPr userDrawn="1"/>
        </p:nvSpPr>
        <p:spPr>
          <a:xfrm>
            <a:off x="0" y="1713055"/>
            <a:ext cx="12192000" cy="4423493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4D4F148-FEDB-ED9B-C0C6-92DAE1E9A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E6622-3919-3B4A-8C4E-47F025DBE9B4}" type="datetime1">
              <a:rPr lang="fr-LU" smtClean="0"/>
              <a:t>14/10/2026</a:t>
            </a:fld>
            <a:endParaRPr lang="de-D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E27B45C-80E1-4BE1-8C90-85ACAE1F90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Titre de la  présentation 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E83E603-02B2-67E7-7CED-3CA7BF187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AB4F3-360B-4C41-96F6-D7E0AEF35C03}" type="slidenum">
              <a:rPr lang="de-DE" smtClean="0"/>
              <a:t>‹#›</a:t>
            </a:fld>
            <a:endParaRPr lang="de-DE"/>
          </a:p>
        </p:txBody>
      </p:sp>
      <p:sp>
        <p:nvSpPr>
          <p:cNvPr id="7" name="Espace réservé du texte 24">
            <a:extLst>
              <a:ext uri="{FF2B5EF4-FFF2-40B4-BE49-F238E27FC236}">
                <a16:creationId xmlns:a16="http://schemas.microsoft.com/office/drawing/2014/main" id="{8E11F632-F2DA-7D3B-1A83-22A425480C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5721" y="3429001"/>
            <a:ext cx="4587113" cy="782941"/>
          </a:xfrm>
        </p:spPr>
        <p:txBody>
          <a:bodyPr anchor="t" anchorCtr="0">
            <a:noAutofit/>
          </a:bodyPr>
          <a:lstStyle>
            <a:lvl1pPr>
              <a:defRPr sz="3200">
                <a:solidFill>
                  <a:schemeClr val="tx2"/>
                </a:solidFill>
              </a:defRPr>
            </a:lvl1pPr>
            <a:lvl2pPr>
              <a:defRPr sz="3200"/>
            </a:lvl2pPr>
            <a:lvl3pPr>
              <a:defRPr sz="3200"/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fr-FR" dirty="0"/>
              <a:t>Cliquez pour modifier les styles du texte du masque</a:t>
            </a:r>
            <a:endParaRPr lang="de-DE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6C35478-E5F4-41D1-C26F-8518C369810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909492" y="296724"/>
            <a:ext cx="2561988" cy="97136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2EDC8D6-0CBF-8009-2A57-C56091581E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698058" y="504572"/>
            <a:ext cx="935642" cy="475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1824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 userDrawn="1">
          <p15:clr>
            <a:srgbClr val="FBAE40"/>
          </p15:clr>
        </p15:guide>
        <p15:guide id="6" pos="3840" userDrawn="1">
          <p15:clr>
            <a:srgbClr val="FBAE40"/>
          </p15:clr>
        </p15:guide>
        <p15:guide id="7" orient="horz" pos="459" userDrawn="1">
          <p15:clr>
            <a:srgbClr val="FBAE40"/>
          </p15:clr>
        </p15:guide>
        <p15:guide id="8" orient="horz" pos="3861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L_Elements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42B679-404C-C653-5221-388CA8F0F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de-DE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FB26F22-A4A6-CB15-20A3-6D50AB1988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4417" y="1825627"/>
            <a:ext cx="10526368" cy="4051299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de-DE" dirty="0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B9EF7B8-DE6D-9150-C308-C7DC91EE0B1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4417" y="6356354"/>
            <a:ext cx="2743200" cy="365125"/>
          </a:xfrm>
        </p:spPr>
        <p:txBody>
          <a:bodyPr/>
          <a:lstStyle/>
          <a:p>
            <a:fld id="{9F61548E-A577-8743-A3AF-B8202C93632A}" type="datetime1">
              <a:rPr lang="fr-LU" smtClean="0"/>
              <a:t>14/10/2026</a:t>
            </a:fld>
            <a:endParaRPr lang="de-D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F9B43D1-0EBC-BF86-D68B-C349DFFFF1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Titre de la  présentation 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BC820E8-F43C-F4A3-26DA-9D6C837A5C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AB4F3-360B-4C41-96F6-D7E0AEF35C03}" type="slidenum">
              <a:rPr lang="de-DE" smtClean="0"/>
              <a:t>‹#›</a:t>
            </a:fld>
            <a:endParaRPr lang="de-DE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4164262-7C78-3B23-130B-F6EDE84F254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909492" y="296724"/>
            <a:ext cx="2561988" cy="97136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E489F83-F2DB-FD10-9DA4-56F63B5A395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698058" y="504572"/>
            <a:ext cx="935642" cy="475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7641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160" userDrawn="1">
          <p15:clr>
            <a:srgbClr val="FBAE40"/>
          </p15:clr>
        </p15:guide>
        <p15:guide id="5" pos="3840" userDrawn="1">
          <p15:clr>
            <a:srgbClr val="FBAE40"/>
          </p15:clr>
        </p15:guide>
        <p15:guide id="6" pos="393" userDrawn="1">
          <p15:clr>
            <a:srgbClr val="FBAE40"/>
          </p15:clr>
        </p15:guide>
        <p15:guide id="7" orient="horz" pos="3702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L_Elements graphiques 2 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FCBB459-2F28-0494-4A0B-FC60E134E3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6007" y="1963209"/>
            <a:ext cx="5157787" cy="3913717"/>
          </a:xfrm>
        </p:spPr>
        <p:txBody>
          <a:bodyPr/>
          <a:lstStyle>
            <a:lvl2pPr>
              <a:lnSpc>
                <a:spcPct val="100000"/>
              </a:lnSpc>
              <a:spcAft>
                <a:spcPts val="600"/>
              </a:spcAft>
              <a:defRPr/>
            </a:lvl2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de-DE" dirty="0"/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D96C0CCB-ED1A-F75B-C14E-BAE29E50759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2" y="1963209"/>
            <a:ext cx="5183188" cy="3913717"/>
          </a:xfrm>
        </p:spPr>
        <p:txBody>
          <a:bodyPr/>
          <a:lstStyle>
            <a:lvl2pPr>
              <a:lnSpc>
                <a:spcPct val="100000"/>
              </a:lnSpc>
              <a:spcAft>
                <a:spcPts val="600"/>
              </a:spcAft>
              <a:defRPr/>
            </a:lvl2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de-DE" dirty="0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212FD7A-E602-2AA3-FD82-2D2926759DA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4417" y="6356354"/>
            <a:ext cx="2743200" cy="365125"/>
          </a:xfrm>
        </p:spPr>
        <p:txBody>
          <a:bodyPr/>
          <a:lstStyle/>
          <a:p>
            <a:fld id="{02599EF0-D4EF-F549-964F-AF90C1B7C8D1}" type="datetime1">
              <a:rPr lang="fr-LU" smtClean="0"/>
              <a:t>14/10/2026</a:t>
            </a:fld>
            <a:endParaRPr lang="de-DE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5159AFBD-F9AF-54BD-7F9E-3D86ACBE54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Titre de la  présentation 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3B7A5CA-EAB1-4552-E6E5-9DC741DA4D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AB4F3-360B-4C41-96F6-D7E0AEF35C03}" type="slidenum">
              <a:rPr lang="de-DE" smtClean="0"/>
              <a:t>‹#›</a:t>
            </a:fld>
            <a:endParaRPr lang="de-DE"/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B22E9760-055F-B179-B9B7-398A4CFD82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417" y="827633"/>
            <a:ext cx="10515600" cy="863059"/>
          </a:xfrm>
        </p:spPr>
        <p:txBody>
          <a:bodyPr/>
          <a:lstStyle/>
          <a:p>
            <a:r>
              <a:rPr lang="fr-FR" dirty="0"/>
              <a:t>Modifiez le style du titre</a:t>
            </a:r>
            <a:endParaRPr lang="de-DE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AC43EB6-E747-BEAA-3C77-04846D2F00E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909492" y="296724"/>
            <a:ext cx="2561988" cy="97136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66D032B-390F-4BA9-4F9B-DC2F05C07C7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698058" y="504572"/>
            <a:ext cx="935642" cy="475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8045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160" userDrawn="1">
          <p15:clr>
            <a:srgbClr val="FBAE40"/>
          </p15:clr>
        </p15:guide>
        <p15:guide id="5" pos="3840" userDrawn="1">
          <p15:clr>
            <a:srgbClr val="FBAE40"/>
          </p15:clr>
        </p15:guide>
        <p15:guide id="6" pos="393" userDrawn="1">
          <p15:clr>
            <a:srgbClr val="FBAE40"/>
          </p15:clr>
        </p15:guide>
        <p15:guide id="7" orient="horz" pos="3702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L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FB0B3AEC-22A9-F708-8B8F-5AEE23CF174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4417" y="6356354"/>
            <a:ext cx="2743200" cy="365125"/>
          </a:xfrm>
        </p:spPr>
        <p:txBody>
          <a:bodyPr/>
          <a:lstStyle/>
          <a:p>
            <a:fld id="{E3948233-2465-B843-9C54-CED33052A05D}" type="datetime1">
              <a:rPr lang="fr-LU" smtClean="0"/>
              <a:t>14/10/2026</a:t>
            </a:fld>
            <a:endParaRPr lang="de-DE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9D10B68-30CF-7932-20E6-B4B676A99E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Titre de la  présentation 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C74CEC2-0A4A-49D8-1F31-5F248BE875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AB4F3-360B-4C41-96F6-D7E0AEF35C03}" type="slidenum">
              <a:rPr lang="de-DE" smtClean="0"/>
              <a:t>‹#›</a:t>
            </a:fld>
            <a:endParaRPr lang="de-DE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9DBF16B2-B7C3-2887-94E6-8652C1198D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417" y="827633"/>
            <a:ext cx="10515600" cy="863059"/>
          </a:xfrm>
        </p:spPr>
        <p:txBody>
          <a:bodyPr/>
          <a:lstStyle/>
          <a:p>
            <a:r>
              <a:rPr lang="fr-FR" dirty="0"/>
              <a:t>Modifiez le style du titre</a:t>
            </a:r>
            <a:endParaRPr lang="de-DE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144D6A5-8329-3E5E-FF4E-67B0806085C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98058" y="504572"/>
            <a:ext cx="935642" cy="4754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0F8E557-49B5-62B5-28E1-F20C9577C84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909492" y="296724"/>
            <a:ext cx="2561988" cy="971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3082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160" userDrawn="1">
          <p15:clr>
            <a:srgbClr val="FBAE40"/>
          </p15:clr>
        </p15:guide>
        <p15:guide id="5" pos="3840" userDrawn="1">
          <p15:clr>
            <a:srgbClr val="FBAE40"/>
          </p15:clr>
        </p15:guide>
        <p15:guide id="6" pos="393" userDrawn="1">
          <p15:clr>
            <a:srgbClr val="FBAE40"/>
          </p15:clr>
        </p15:guide>
        <p15:guide id="7" orient="horz" pos="3702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L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D483EE06-0B9F-6C51-4D89-CE03EB222A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44807" y="3657600"/>
            <a:ext cx="3288792" cy="1791970"/>
          </a:xfrm>
          <a:prstGeom prst="rect">
            <a:avLst/>
          </a:prstGeom>
        </p:spPr>
      </p:pic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931BE5C5-A476-CFE4-C81E-0E3DB1F085D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4417" y="6356354"/>
            <a:ext cx="2743200" cy="365125"/>
          </a:xfrm>
        </p:spPr>
        <p:txBody>
          <a:bodyPr/>
          <a:lstStyle/>
          <a:p>
            <a:fld id="{0F681003-389D-F742-9B0C-53B6AFC9ECDE}" type="datetime1">
              <a:rPr lang="fr-LU" smtClean="0"/>
              <a:t>14/10/2026</a:t>
            </a:fld>
            <a:endParaRPr lang="de-DE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09DBB30-63D7-BF2B-2C21-E8FBA5632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Titre de la  présentation 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7F8849A-E624-12B6-2D00-5F17B1113F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AB4F3-360B-4C41-96F6-D7E0AEF35C03}" type="slidenum">
              <a:rPr lang="de-DE" smtClean="0"/>
              <a:t>‹#›</a:t>
            </a:fld>
            <a:endParaRPr lang="de-DE"/>
          </a:p>
        </p:txBody>
      </p:sp>
      <p:sp>
        <p:nvSpPr>
          <p:cNvPr id="9" name="Espace réservé pour une image  8">
            <a:extLst>
              <a:ext uri="{FF2B5EF4-FFF2-40B4-BE49-F238E27FC236}">
                <a16:creationId xmlns:a16="http://schemas.microsoft.com/office/drawing/2014/main" id="{540A26C2-8F20-A336-7A89-45DB351DC49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4115" y="1817688"/>
            <a:ext cx="10507712" cy="4059237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endParaRPr lang="de-DE"/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91135B95-D064-3C6E-323C-71E8D31B56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417" y="827633"/>
            <a:ext cx="10515600" cy="863059"/>
          </a:xfrm>
        </p:spPr>
        <p:txBody>
          <a:bodyPr/>
          <a:lstStyle/>
          <a:p>
            <a:r>
              <a:rPr lang="fr-FR" dirty="0"/>
              <a:t>Modifiez le style du titre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043300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160" userDrawn="1">
          <p15:clr>
            <a:srgbClr val="FBAE40"/>
          </p15:clr>
        </p15:guide>
        <p15:guide id="5" pos="3840" userDrawn="1">
          <p15:clr>
            <a:srgbClr val="FBAE40"/>
          </p15:clr>
        </p15:guide>
        <p15:guide id="6" pos="393" userDrawn="1">
          <p15:clr>
            <a:srgbClr val="FBAE40"/>
          </p15:clr>
        </p15:guide>
        <p15:guide id="7" orient="horz" pos="3702" userDrawn="1">
          <p15:clr>
            <a:srgbClr val="FBAE40"/>
          </p15:clr>
        </p15:guide>
        <p15:guide id="8" pos="7015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L_Images multip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931BE5C5-A476-CFE4-C81E-0E3DB1F085D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4417" y="6356354"/>
            <a:ext cx="2743200" cy="365125"/>
          </a:xfrm>
        </p:spPr>
        <p:txBody>
          <a:bodyPr/>
          <a:lstStyle/>
          <a:p>
            <a:fld id="{61B0958E-C3CC-A449-89C7-8EDD28C5D8FE}" type="datetime1">
              <a:rPr lang="fr-LU" smtClean="0"/>
              <a:t>14/10/2026</a:t>
            </a:fld>
            <a:endParaRPr lang="de-DE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09DBB30-63D7-BF2B-2C21-E8FBA5632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Titre de la  présentation 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7F8849A-E624-12B6-2D00-5F17B1113F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AB4F3-360B-4C41-96F6-D7E0AEF35C03}" type="slidenum">
              <a:rPr lang="de-DE" smtClean="0"/>
              <a:t>‹#›</a:t>
            </a:fld>
            <a:endParaRPr lang="de-DE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75881D5-57B7-6061-C80A-973066D8A54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44807" y="3657600"/>
            <a:ext cx="3288792" cy="1791970"/>
          </a:xfrm>
          <a:prstGeom prst="rect">
            <a:avLst/>
          </a:prstGeom>
        </p:spPr>
      </p:pic>
      <p:sp>
        <p:nvSpPr>
          <p:cNvPr id="9" name="Espace réservé pour une image  8">
            <a:extLst>
              <a:ext uri="{FF2B5EF4-FFF2-40B4-BE49-F238E27FC236}">
                <a16:creationId xmlns:a16="http://schemas.microsoft.com/office/drawing/2014/main" id="{540A26C2-8F20-A336-7A89-45DB351DC49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24115" y="1817689"/>
            <a:ext cx="3120269" cy="2079625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lvl="3"/>
            <a:r>
              <a:rPr lang="de-DE" dirty="0"/>
              <a:t>Image</a:t>
            </a:r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91135B95-D064-3C6E-323C-71E8D31B56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417" y="827633"/>
            <a:ext cx="10515600" cy="863059"/>
          </a:xfrm>
        </p:spPr>
        <p:txBody>
          <a:bodyPr/>
          <a:lstStyle/>
          <a:p>
            <a:r>
              <a:rPr lang="fr-FR" dirty="0"/>
              <a:t>Modifiez le style du titre</a:t>
            </a:r>
            <a:endParaRPr lang="de-DE" dirty="0"/>
          </a:p>
        </p:txBody>
      </p:sp>
      <p:sp>
        <p:nvSpPr>
          <p:cNvPr id="15" name="Espace réservé pour une image  14">
            <a:extLst>
              <a:ext uri="{FF2B5EF4-FFF2-40B4-BE49-F238E27FC236}">
                <a16:creationId xmlns:a16="http://schemas.microsoft.com/office/drawing/2014/main" id="{D878BF38-7F42-071A-72E2-578799D9CFC3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839634" y="1814513"/>
            <a:ext cx="4273551" cy="2082800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lvl="3"/>
            <a:r>
              <a:rPr lang="de-DE" dirty="0"/>
              <a:t>Image</a:t>
            </a:r>
          </a:p>
        </p:txBody>
      </p:sp>
      <p:sp>
        <p:nvSpPr>
          <p:cNvPr id="17" name="Espace réservé pour une image  16">
            <a:extLst>
              <a:ext uri="{FF2B5EF4-FFF2-40B4-BE49-F238E27FC236}">
                <a16:creationId xmlns:a16="http://schemas.microsoft.com/office/drawing/2014/main" id="{AE1C9628-A608-A945-F9F5-50292B882B1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208434" y="1808163"/>
            <a:ext cx="2934833" cy="4075112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lvl="3"/>
            <a:r>
              <a:rPr lang="de-DE" dirty="0"/>
              <a:t>Image</a:t>
            </a:r>
          </a:p>
        </p:txBody>
      </p:sp>
      <p:sp>
        <p:nvSpPr>
          <p:cNvPr id="19" name="Espace réservé pour une image  18">
            <a:extLst>
              <a:ext uri="{FF2B5EF4-FFF2-40B4-BE49-F238E27FC236}">
                <a16:creationId xmlns:a16="http://schemas.microsoft.com/office/drawing/2014/main" id="{D38929C8-111C-9DE6-0120-1C80B1DC5BF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24418" y="3968751"/>
            <a:ext cx="2207681" cy="1908175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lvl="3"/>
            <a:r>
              <a:rPr lang="de-DE" dirty="0"/>
              <a:t>Image</a:t>
            </a:r>
          </a:p>
        </p:txBody>
      </p:sp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E904581A-C731-7E82-87BD-64F6716D6291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2927352" y="3968751"/>
            <a:ext cx="5185833" cy="1908175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lvl="3"/>
            <a:r>
              <a:rPr lang="de-DE" dirty="0"/>
              <a:t>Image</a:t>
            </a:r>
          </a:p>
        </p:txBody>
      </p:sp>
    </p:spTree>
    <p:extLst>
      <p:ext uri="{BB962C8B-B14F-4D97-AF65-F5344CB8AC3E}">
        <p14:creationId xmlns:p14="http://schemas.microsoft.com/office/powerpoint/2010/main" val="4512584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160" userDrawn="1">
          <p15:clr>
            <a:srgbClr val="FBAE40"/>
          </p15:clr>
        </p15:guide>
        <p15:guide id="5" pos="3840" userDrawn="1">
          <p15:clr>
            <a:srgbClr val="FBAE40"/>
          </p15:clr>
        </p15:guide>
        <p15:guide id="6" pos="393" userDrawn="1">
          <p15:clr>
            <a:srgbClr val="FBAE40"/>
          </p15:clr>
        </p15:guide>
        <p15:guide id="7" pos="2359" userDrawn="1">
          <p15:clr>
            <a:srgbClr val="FBAE40"/>
          </p15:clr>
        </p15:guide>
        <p15:guide id="8" pos="2419" userDrawn="1">
          <p15:clr>
            <a:srgbClr val="FBAE40"/>
          </p15:clr>
        </p15:guide>
        <p15:guide id="9" pos="5111" userDrawn="1">
          <p15:clr>
            <a:srgbClr val="FBAE40"/>
          </p15:clr>
        </p15:guide>
        <p15:guide id="10" pos="7015" userDrawn="1">
          <p15:clr>
            <a:srgbClr val="FBAE40"/>
          </p15:clr>
        </p15:guide>
        <p15:guide id="11" orient="horz" pos="2455" userDrawn="1">
          <p15:clr>
            <a:srgbClr val="FBAE40"/>
          </p15:clr>
        </p15:guide>
        <p15:guide id="12" orient="horz" pos="2500" userDrawn="1">
          <p15:clr>
            <a:srgbClr val="FBAE40"/>
          </p15:clr>
        </p15:guide>
        <p15:guide id="13" orient="horz" pos="3702" userDrawn="1">
          <p15:clr>
            <a:srgbClr val="FBAE40"/>
          </p15:clr>
        </p15:guide>
        <p15:guide id="14" pos="1784" userDrawn="1">
          <p15:clr>
            <a:srgbClr val="FBAE40"/>
          </p15:clr>
        </p15:guide>
        <p15:guide id="15" pos="1844" userDrawn="1">
          <p15:clr>
            <a:srgbClr val="FBAE40"/>
          </p15:clr>
        </p15:guide>
        <p15:guide id="16" pos="5171" userDrawn="1">
          <p15:clr>
            <a:srgbClr val="FBAE40"/>
          </p15:clr>
        </p15:guide>
        <p15:guide id="17" orient="horz" pos="6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ZL_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2918EF1F-D68F-459B-85AB-34CAC153904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423591" y="1143000"/>
            <a:ext cx="3165815" cy="1724963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9B355DF7-6B47-713C-1B3A-BC917A7AC8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418" y="1905000"/>
            <a:ext cx="3932237" cy="1763487"/>
          </a:xfrm>
        </p:spPr>
        <p:txBody>
          <a:bodyPr anchor="b" anchorCtr="0"/>
          <a:lstStyle>
            <a:lvl1pPr>
              <a:defRPr sz="2400"/>
            </a:lvl1pPr>
          </a:lstStyle>
          <a:p>
            <a:r>
              <a:rPr lang="fr-FR" dirty="0"/>
              <a:t>Modifiez le style du titre</a:t>
            </a:r>
            <a:endParaRPr lang="de-DE" dirty="0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F647061-7577-61C1-B5B8-5DA3DDA0AC0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9" y="987429"/>
            <a:ext cx="5952596" cy="4889497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 dirty="0"/>
              <a:t>Cliquez sur l'icône pour ajouter une image</a:t>
            </a:r>
            <a:endParaRPr lang="de-DE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8CE4164-BE0B-D4FB-4E06-B9055514D7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4418" y="3918858"/>
            <a:ext cx="3932237" cy="1958068"/>
          </a:xfrm>
        </p:spPr>
        <p:txBody>
          <a:bodyPr>
            <a:norm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DF92DEC-41A0-C69B-D972-CCE419D04C5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4417" y="6356354"/>
            <a:ext cx="2743200" cy="365125"/>
          </a:xfrm>
        </p:spPr>
        <p:txBody>
          <a:bodyPr/>
          <a:lstStyle/>
          <a:p>
            <a:fld id="{9AD607B1-7624-0E43-856B-F74A1009E871}" type="datetime1">
              <a:rPr lang="fr-LU" smtClean="0"/>
              <a:t>14/10/2026</a:t>
            </a:fld>
            <a:endParaRPr lang="de-D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14FD3C3-938A-7AAD-F2FD-1ADE33384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Titre de la  présentation 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C3F6D15-E731-F119-E510-C052CA096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AB4F3-360B-4C41-96F6-D7E0AEF35C03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932665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160" userDrawn="1">
          <p15:clr>
            <a:srgbClr val="FBAE40"/>
          </p15:clr>
        </p15:guide>
        <p15:guide id="5" pos="3840" userDrawn="1">
          <p15:clr>
            <a:srgbClr val="FBAE40"/>
          </p15:clr>
        </p15:guide>
        <p15:guide id="6" pos="393" userDrawn="1">
          <p15:clr>
            <a:srgbClr val="FBAE40"/>
          </p15:clr>
        </p15:guide>
        <p15:guide id="7" orient="horz" pos="3702" userDrawn="1">
          <p15:clr>
            <a:srgbClr val="FBAE40"/>
          </p15:clr>
        </p15:guide>
        <p15:guide id="8" pos="7015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14/10/2026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1649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L-BP_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F64CC791-7D88-F80F-AB9A-AA1ECA1EFF91}"/>
              </a:ext>
            </a:extLst>
          </p:cNvPr>
          <p:cNvSpPr/>
          <p:nvPr userDrawn="1"/>
        </p:nvSpPr>
        <p:spPr>
          <a:xfrm>
            <a:off x="0" y="5123328"/>
            <a:ext cx="12192000" cy="17346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 dirty="0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71DB3D95-8F4F-85C5-7FC7-75B80A0C1A4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708661"/>
            <a:ext cx="12192000" cy="5149339"/>
          </a:xfrm>
          <a:solidFill>
            <a:schemeClr val="accent6">
              <a:alpha val="50000"/>
            </a:schemeClr>
          </a:solidFill>
        </p:spPr>
        <p:txBody>
          <a:bodyPr tIns="792000"/>
          <a:lstStyle>
            <a:lvl1pPr algn="ctr">
              <a:defRPr sz="800">
                <a:solidFill>
                  <a:schemeClr val="accent6"/>
                </a:solidFill>
              </a:defRPr>
            </a:lvl1pPr>
          </a:lstStyle>
          <a:p>
            <a:pPr lvl="0"/>
            <a:r>
              <a:rPr lang="de-DE" dirty="0"/>
              <a:t>Fond orange + 50% de </a:t>
            </a:r>
            <a:r>
              <a:rPr lang="de-DE" dirty="0" err="1"/>
              <a:t>transparence</a:t>
            </a:r>
            <a:br>
              <a:rPr lang="de-DE" dirty="0"/>
            </a:br>
            <a:r>
              <a:rPr lang="de-DE" dirty="0" err="1"/>
              <a:t>ou</a:t>
            </a:r>
            <a:r>
              <a:rPr lang="de-DE" dirty="0"/>
              <a:t> </a:t>
            </a:r>
            <a:r>
              <a:rPr lang="de-DE" dirty="0" err="1"/>
              <a:t>insertion</a:t>
            </a:r>
            <a:r>
              <a:rPr lang="de-DE" dirty="0"/>
              <a:t> </a:t>
            </a:r>
            <a:r>
              <a:rPr lang="de-DE" dirty="0" err="1"/>
              <a:t>d‘une</a:t>
            </a:r>
            <a:r>
              <a:rPr lang="de-DE" dirty="0"/>
              <a:t> </a:t>
            </a:r>
            <a:r>
              <a:rPr lang="de-DE" dirty="0" err="1"/>
              <a:t>image</a:t>
            </a:r>
            <a:endParaRPr lang="de-DE" dirty="0"/>
          </a:p>
        </p:txBody>
      </p:sp>
      <p:sp>
        <p:nvSpPr>
          <p:cNvPr id="24" name="Espace réservé pour une image  23">
            <a:extLst>
              <a:ext uri="{FF2B5EF4-FFF2-40B4-BE49-F238E27FC236}">
                <a16:creationId xmlns:a16="http://schemas.microsoft.com/office/drawing/2014/main" id="{C132971A-4CEF-EC4B-AD1D-AAF96C4A90B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4386264"/>
            <a:ext cx="12192000" cy="1743075"/>
          </a:xfrm>
          <a:solidFill>
            <a:schemeClr val="tx1"/>
          </a:solidFill>
        </p:spPr>
        <p:txBody>
          <a:bodyPr/>
          <a:lstStyle/>
          <a:p>
            <a:endParaRPr lang="de-DE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4751ADA-2FFA-47E3-7EAF-3E126113C6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4417" y="6356354"/>
            <a:ext cx="2743200" cy="365125"/>
          </a:xfrm>
        </p:spPr>
        <p:txBody>
          <a:bodyPr/>
          <a:lstStyle/>
          <a:p>
            <a:fld id="{735A5963-E4D7-B74A-BE6C-E73760B22FB2}" type="datetime1">
              <a:rPr lang="fr-LU" smtClean="0"/>
              <a:t>14/10/2026</a:t>
            </a:fld>
            <a:endParaRPr lang="de-D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8C8C3D3-139C-B935-D5C0-C53A2049DB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Titre de la  présentation 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8F73888-C6D7-8E7A-55F5-90B71FDEB9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AB4F3-360B-4C41-96F6-D7E0AEF35C03}" type="slidenum">
              <a:rPr lang="de-DE" smtClean="0"/>
              <a:t>‹#›</a:t>
            </a:fld>
            <a:endParaRPr lang="de-DE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134F3DA-64A4-AA19-8F41-DB4D440AE561}"/>
              </a:ext>
            </a:extLst>
          </p:cNvPr>
          <p:cNvSpPr/>
          <p:nvPr/>
        </p:nvSpPr>
        <p:spPr>
          <a:xfrm>
            <a:off x="0" y="1"/>
            <a:ext cx="12192000" cy="17211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 dirty="0"/>
          </a:p>
        </p:txBody>
      </p:sp>
      <p:pic>
        <p:nvPicPr>
          <p:cNvPr id="16" name="Image 15" descr="Une image contenant texte, Police, Graphique, capture d’écran&#10;&#10;Description générée automatiquement">
            <a:extLst>
              <a:ext uri="{FF2B5EF4-FFF2-40B4-BE49-F238E27FC236}">
                <a16:creationId xmlns:a16="http://schemas.microsoft.com/office/drawing/2014/main" id="{23EE4E52-0C86-244D-DD91-CE43BD478A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30757" y="575192"/>
            <a:ext cx="2546328" cy="500879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5DEC0D1-385E-6FA2-4005-CBF55872EE2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17621" y="512233"/>
            <a:ext cx="2316352" cy="58648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7A1A877-53D2-B3A4-2BDE-A3F17B9F9D99}"/>
              </a:ext>
            </a:extLst>
          </p:cNvPr>
          <p:cNvSpPr/>
          <p:nvPr userDrawn="1"/>
        </p:nvSpPr>
        <p:spPr>
          <a:xfrm>
            <a:off x="0" y="1"/>
            <a:ext cx="12192000" cy="17211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 dirty="0"/>
          </a:p>
        </p:txBody>
      </p:sp>
      <p:sp>
        <p:nvSpPr>
          <p:cNvPr id="9" name="Espace réservé du texte 24">
            <a:extLst>
              <a:ext uri="{FF2B5EF4-FFF2-40B4-BE49-F238E27FC236}">
                <a16:creationId xmlns:a16="http://schemas.microsoft.com/office/drawing/2014/main" id="{858CAA14-2E27-47AB-E9F9-C7283F80E6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2066" y="4511234"/>
            <a:ext cx="5463935" cy="782941"/>
          </a:xfrm>
        </p:spPr>
        <p:txBody>
          <a:bodyPr anchor="b" anchorCtr="0">
            <a:noAutofit/>
          </a:bodyPr>
          <a:lstStyle>
            <a:lvl1pPr>
              <a:defRPr sz="3200">
                <a:solidFill>
                  <a:schemeClr val="bg1"/>
                </a:solidFill>
              </a:defRPr>
            </a:lvl1pPr>
            <a:lvl2pPr>
              <a:defRPr sz="3200"/>
            </a:lvl2pPr>
            <a:lvl3pPr>
              <a:defRPr sz="3200"/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fr-FR" dirty="0"/>
              <a:t>Cliquez pour modifier les styles du texte du masque</a:t>
            </a:r>
            <a:endParaRPr lang="de-DE" dirty="0"/>
          </a:p>
        </p:txBody>
      </p:sp>
      <p:sp>
        <p:nvSpPr>
          <p:cNvPr id="10" name="Espace réservé du texte 27">
            <a:extLst>
              <a:ext uri="{FF2B5EF4-FFF2-40B4-BE49-F238E27FC236}">
                <a16:creationId xmlns:a16="http://schemas.microsoft.com/office/drawing/2014/main" id="{BC2A4492-1263-759A-82BB-C3C335B151B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24418" y="5298198"/>
            <a:ext cx="5471583" cy="957285"/>
          </a:xfrm>
        </p:spPr>
        <p:txBody>
          <a:bodyPr/>
          <a:lstStyle>
            <a:lvl1pPr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7D4CD039-F559-060C-0C7D-88648F398DB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423746" y="316643"/>
            <a:ext cx="2207942" cy="1295476"/>
          </a:xfrm>
          <a:prstGeom prst="rect">
            <a:avLst/>
          </a:prstGeom>
        </p:spPr>
      </p:pic>
      <p:pic>
        <p:nvPicPr>
          <p:cNvPr id="14" name="Image 13" descr="Une image contenant texte, Police, Graphique, capture d’écran&#10;&#10;Description générée automatiquement">
            <a:extLst>
              <a:ext uri="{FF2B5EF4-FFF2-40B4-BE49-F238E27FC236}">
                <a16:creationId xmlns:a16="http://schemas.microsoft.com/office/drawing/2014/main" id="{7B7F7EC8-ADA5-E604-3360-F8E3AA4A54F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13840" y="512763"/>
            <a:ext cx="2124633" cy="557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2862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6" orient="horz" pos="2160" userDrawn="1">
          <p15:clr>
            <a:srgbClr val="FBAE40"/>
          </p15:clr>
        </p15:guide>
        <p15:guide id="7" pos="3840" userDrawn="1">
          <p15:clr>
            <a:srgbClr val="FBAE40"/>
          </p15:clr>
        </p15:guide>
        <p15:guide id="8" orient="horz" pos="3861" userDrawn="1">
          <p15:clr>
            <a:srgbClr val="FBAE40"/>
          </p15:clr>
        </p15:guide>
        <p15:guide id="9" pos="393" userDrawn="1">
          <p15:clr>
            <a:srgbClr val="FBAE40"/>
          </p15:clr>
        </p15:guide>
        <p15:guide id="10" pos="7167" userDrawn="1">
          <p15:clr>
            <a:srgbClr val="FBAE40"/>
          </p15:clr>
        </p15:guide>
        <p15:guide id="11" pos="1527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L-BP_Couver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708950B9-A99F-14CE-1A91-E10882316B1E}"/>
              </a:ext>
            </a:extLst>
          </p:cNvPr>
          <p:cNvSpPr/>
          <p:nvPr userDrawn="1"/>
        </p:nvSpPr>
        <p:spPr>
          <a:xfrm>
            <a:off x="0" y="1713055"/>
            <a:ext cx="12192000" cy="4423493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4751ADA-2FFA-47E3-7EAF-3E126113C6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4417" y="6356354"/>
            <a:ext cx="2743200" cy="365125"/>
          </a:xfrm>
        </p:spPr>
        <p:txBody>
          <a:bodyPr/>
          <a:lstStyle/>
          <a:p>
            <a:fld id="{8017135A-253A-3047-9C07-E8C273DCC029}" type="datetime1">
              <a:rPr lang="fr-LU" smtClean="0"/>
              <a:t>14/10/2026</a:t>
            </a:fld>
            <a:endParaRPr lang="de-D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8C8C3D3-139C-B935-D5C0-C53A2049DB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Titre de la  présentation 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8F73888-C6D7-8E7A-55F5-90B71FDEB9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AB4F3-360B-4C41-96F6-D7E0AEF35C03}" type="slidenum">
              <a:rPr lang="de-DE" smtClean="0"/>
              <a:t>‹#›</a:t>
            </a:fld>
            <a:endParaRPr lang="de-DE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134F3DA-64A4-AA19-8F41-DB4D440AE561}"/>
              </a:ext>
            </a:extLst>
          </p:cNvPr>
          <p:cNvSpPr/>
          <p:nvPr/>
        </p:nvSpPr>
        <p:spPr>
          <a:xfrm>
            <a:off x="0" y="1"/>
            <a:ext cx="12192000" cy="17211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 dirty="0"/>
          </a:p>
        </p:txBody>
      </p:sp>
      <p:pic>
        <p:nvPicPr>
          <p:cNvPr id="16" name="Image 15" descr="Une image contenant texte, Police, Graphique, capture d’écran&#10;&#10;Description générée automatiquement">
            <a:extLst>
              <a:ext uri="{FF2B5EF4-FFF2-40B4-BE49-F238E27FC236}">
                <a16:creationId xmlns:a16="http://schemas.microsoft.com/office/drawing/2014/main" id="{23EE4E52-0C86-244D-DD91-CE43BD478A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30757" y="575192"/>
            <a:ext cx="2546328" cy="500879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5DEC0D1-385E-6FA2-4005-CBF55872EE2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17621" y="512233"/>
            <a:ext cx="2316352" cy="58648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7A1A877-53D2-B3A4-2BDE-A3F17B9F9D99}"/>
              </a:ext>
            </a:extLst>
          </p:cNvPr>
          <p:cNvSpPr/>
          <p:nvPr userDrawn="1"/>
        </p:nvSpPr>
        <p:spPr>
          <a:xfrm>
            <a:off x="0" y="1"/>
            <a:ext cx="12192000" cy="17211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 dirty="0"/>
          </a:p>
        </p:txBody>
      </p:sp>
      <p:sp>
        <p:nvSpPr>
          <p:cNvPr id="9" name="Espace réservé du texte 24">
            <a:extLst>
              <a:ext uri="{FF2B5EF4-FFF2-40B4-BE49-F238E27FC236}">
                <a16:creationId xmlns:a16="http://schemas.microsoft.com/office/drawing/2014/main" id="{858CAA14-2E27-47AB-E9F9-C7283F80E6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2066" y="3429001"/>
            <a:ext cx="5463935" cy="782941"/>
          </a:xfrm>
        </p:spPr>
        <p:txBody>
          <a:bodyPr anchor="b" anchorCtr="0">
            <a:noAutofit/>
          </a:bodyPr>
          <a:lstStyle>
            <a:lvl1pPr>
              <a:defRPr sz="3200">
                <a:solidFill>
                  <a:schemeClr val="tx2"/>
                </a:solidFill>
              </a:defRPr>
            </a:lvl1pPr>
            <a:lvl2pPr>
              <a:defRPr sz="3200"/>
            </a:lvl2pPr>
            <a:lvl3pPr>
              <a:defRPr sz="3200"/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fr-FR" dirty="0"/>
              <a:t>Cliquez pour modifier les styles du texte du masque</a:t>
            </a:r>
            <a:endParaRPr lang="de-DE" dirty="0"/>
          </a:p>
        </p:txBody>
      </p:sp>
      <p:sp>
        <p:nvSpPr>
          <p:cNvPr id="10" name="Espace réservé du texte 27">
            <a:extLst>
              <a:ext uri="{FF2B5EF4-FFF2-40B4-BE49-F238E27FC236}">
                <a16:creationId xmlns:a16="http://schemas.microsoft.com/office/drawing/2014/main" id="{BC2A4492-1263-759A-82BB-C3C335B151B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24418" y="4215965"/>
            <a:ext cx="5471583" cy="957285"/>
          </a:xfrm>
        </p:spPr>
        <p:txBody>
          <a:bodyPr/>
          <a:lstStyle>
            <a:lvl1pPr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EACCC51-03D9-A1AD-BADB-376CC19EBEF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423746" y="316643"/>
            <a:ext cx="2207942" cy="1295476"/>
          </a:xfrm>
          <a:prstGeom prst="rect">
            <a:avLst/>
          </a:prstGeom>
        </p:spPr>
      </p:pic>
      <p:pic>
        <p:nvPicPr>
          <p:cNvPr id="11" name="Image 10" descr="Une image contenant texte, Police, Graphique, capture d’écran&#10;&#10;Description générée automatiquement">
            <a:extLst>
              <a:ext uri="{FF2B5EF4-FFF2-40B4-BE49-F238E27FC236}">
                <a16:creationId xmlns:a16="http://schemas.microsoft.com/office/drawing/2014/main" id="{C1502F36-59A0-FA3B-2F3E-38019DAEEDC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13840" y="512763"/>
            <a:ext cx="2124633" cy="557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2407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6" orient="horz" pos="2160" userDrawn="1">
          <p15:clr>
            <a:srgbClr val="FBAE40"/>
          </p15:clr>
        </p15:guide>
        <p15:guide id="7" pos="3840" userDrawn="1">
          <p15:clr>
            <a:srgbClr val="FBAE40"/>
          </p15:clr>
        </p15:guide>
        <p15:guide id="8" orient="horz" pos="3861" userDrawn="1">
          <p15:clr>
            <a:srgbClr val="FBAE40"/>
          </p15:clr>
        </p15:guide>
        <p15:guide id="9" pos="393" userDrawn="1">
          <p15:clr>
            <a:srgbClr val="FBAE40"/>
          </p15:clr>
        </p15:guide>
        <p15:guide id="10" pos="7167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L-BP_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00175EB-9CFB-DA43-F8B4-54007FD511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4417" y="1825626"/>
            <a:ext cx="10515600" cy="4051300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de-DE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167D979-89CA-DC6B-C667-5132C4C64D1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4417" y="6356354"/>
            <a:ext cx="2743200" cy="365125"/>
          </a:xfrm>
        </p:spPr>
        <p:txBody>
          <a:bodyPr/>
          <a:lstStyle/>
          <a:p>
            <a:fld id="{46AD7512-561F-3749-BD0A-94932AE5C7DD}" type="datetime1">
              <a:rPr lang="fr-LU" smtClean="0"/>
              <a:t>14/10/2026</a:t>
            </a:fld>
            <a:endParaRPr lang="de-D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EB7DADF-CC58-097A-36A9-50AD19DFE1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Titre de la  présentation 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2CC3086-0BBC-92D1-9E49-5A53AF4D9F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>
              <a:defRPr/>
            </a:lvl1pPr>
          </a:lstStyle>
          <a:p>
            <a:fld id="{A0CAB4F3-360B-4C41-96F6-D7E0AEF35C03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7D95CCC2-B072-ECC7-680E-97BA826861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417" y="827633"/>
            <a:ext cx="10515600" cy="863059"/>
          </a:xfrm>
        </p:spPr>
        <p:txBody>
          <a:bodyPr/>
          <a:lstStyle/>
          <a:p>
            <a:r>
              <a:rPr lang="fr-FR" dirty="0"/>
              <a:t>Modifiez le style du titre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389630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6" orient="horz" pos="2160" userDrawn="1">
          <p15:clr>
            <a:srgbClr val="FBAE40"/>
          </p15:clr>
        </p15:guide>
        <p15:guide id="7" pos="3840" userDrawn="1">
          <p15:clr>
            <a:srgbClr val="FBAE40"/>
          </p15:clr>
        </p15:guide>
        <p15:guide id="8" orient="horz" pos="504" userDrawn="1">
          <p15:clr>
            <a:srgbClr val="FBAE40"/>
          </p15:clr>
        </p15:guide>
        <p15:guide id="9" pos="393" userDrawn="1">
          <p15:clr>
            <a:srgbClr val="FBAE40"/>
          </p15:clr>
        </p15:guide>
        <p15:guide id="10" pos="7317" userDrawn="1">
          <p15:clr>
            <a:srgbClr val="FBAE40"/>
          </p15:clr>
        </p15:guide>
        <p15:guide id="11" orient="horz" pos="3702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L-BP_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4D4F148-FEDB-ED9B-C0C6-92DAE1E9A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8596A-3EB4-8242-8D86-37A47FB4E98D}" type="datetime1">
              <a:rPr lang="fr-LU" smtClean="0"/>
              <a:t>14/10/2026</a:t>
            </a:fld>
            <a:endParaRPr lang="de-D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E27B45C-80E1-4BE1-8C90-85ACAE1F90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Titre de la  présentation 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E83E603-02B2-67E7-7CED-3CA7BF187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AB4F3-360B-4C41-96F6-D7E0AEF35C03}" type="slidenum">
              <a:rPr lang="de-DE" smtClean="0"/>
              <a:t>‹#›</a:t>
            </a:fld>
            <a:endParaRPr lang="de-DE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EED31B6-C308-FD99-E35E-EB20A60A5E0B}"/>
              </a:ext>
            </a:extLst>
          </p:cNvPr>
          <p:cNvSpPr/>
          <p:nvPr userDrawn="1"/>
        </p:nvSpPr>
        <p:spPr>
          <a:xfrm>
            <a:off x="0" y="1713055"/>
            <a:ext cx="12192000" cy="4423493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7" name="Espace réservé du texte 24">
            <a:extLst>
              <a:ext uri="{FF2B5EF4-FFF2-40B4-BE49-F238E27FC236}">
                <a16:creationId xmlns:a16="http://schemas.microsoft.com/office/drawing/2014/main" id="{8E11F632-F2DA-7D3B-1A83-22A425480C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5721" y="3429001"/>
            <a:ext cx="4587113" cy="782941"/>
          </a:xfrm>
        </p:spPr>
        <p:txBody>
          <a:bodyPr anchor="t" anchorCtr="0">
            <a:noAutofit/>
          </a:bodyPr>
          <a:lstStyle>
            <a:lvl1pPr>
              <a:defRPr sz="3200">
                <a:solidFill>
                  <a:schemeClr val="tx2"/>
                </a:solidFill>
              </a:defRPr>
            </a:lvl1pPr>
            <a:lvl2pPr>
              <a:defRPr sz="3200"/>
            </a:lvl2pPr>
            <a:lvl3pPr>
              <a:defRPr sz="3200"/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fr-FR" dirty="0"/>
              <a:t>Cliquez pour modifier les styles du texte du masque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195669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 userDrawn="1">
          <p15:clr>
            <a:srgbClr val="FBAE40"/>
          </p15:clr>
        </p15:guide>
        <p15:guide id="6" pos="3840" userDrawn="1">
          <p15:clr>
            <a:srgbClr val="FBAE40"/>
          </p15:clr>
        </p15:guide>
        <p15:guide id="7" orient="horz" pos="459" userDrawn="1">
          <p15:clr>
            <a:srgbClr val="FBAE40"/>
          </p15:clr>
        </p15:guide>
        <p15:guide id="8" orient="horz" pos="3861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L-BP_Elements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42B679-404C-C653-5221-388CA8F0F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de-DE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FB26F22-A4A6-CB15-20A3-6D50AB1988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4417" y="1825627"/>
            <a:ext cx="10526368" cy="4051299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de-DE" dirty="0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B9EF7B8-DE6D-9150-C308-C7DC91EE0B1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4417" y="6356354"/>
            <a:ext cx="2743200" cy="365125"/>
          </a:xfrm>
        </p:spPr>
        <p:txBody>
          <a:bodyPr/>
          <a:lstStyle/>
          <a:p>
            <a:fld id="{8AD596FB-1EFD-7547-A4E5-2A99328A782D}" type="datetime1">
              <a:rPr lang="fr-LU" smtClean="0"/>
              <a:t>14/10/2026</a:t>
            </a:fld>
            <a:endParaRPr lang="de-D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F9B43D1-0EBC-BF86-D68B-C349DFFFF1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Titre de la  présentation 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BC820E8-F43C-F4A3-26DA-9D6C837A5C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AB4F3-360B-4C41-96F6-D7E0AEF35C03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725653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160" userDrawn="1">
          <p15:clr>
            <a:srgbClr val="FBAE40"/>
          </p15:clr>
        </p15:guide>
        <p15:guide id="5" pos="3840" userDrawn="1">
          <p15:clr>
            <a:srgbClr val="FBAE40"/>
          </p15:clr>
        </p15:guide>
        <p15:guide id="6" pos="393" userDrawn="1">
          <p15:clr>
            <a:srgbClr val="FBAE40"/>
          </p15:clr>
        </p15:guide>
        <p15:guide id="7" orient="horz" pos="3702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L-BP_Elements graphiques 2 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FCBB459-2F28-0494-4A0B-FC60E134E3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6007" y="1963209"/>
            <a:ext cx="5157787" cy="3913717"/>
          </a:xfrm>
        </p:spPr>
        <p:txBody>
          <a:bodyPr/>
          <a:lstStyle>
            <a:lvl2pPr>
              <a:lnSpc>
                <a:spcPct val="100000"/>
              </a:lnSpc>
              <a:spcAft>
                <a:spcPts val="600"/>
              </a:spcAft>
              <a:defRPr/>
            </a:lvl2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de-DE" dirty="0"/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D96C0CCB-ED1A-F75B-C14E-BAE29E50759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2" y="1963209"/>
            <a:ext cx="5183188" cy="3913717"/>
          </a:xfrm>
        </p:spPr>
        <p:txBody>
          <a:bodyPr/>
          <a:lstStyle>
            <a:lvl2pPr>
              <a:lnSpc>
                <a:spcPct val="100000"/>
              </a:lnSpc>
              <a:spcAft>
                <a:spcPts val="600"/>
              </a:spcAft>
              <a:defRPr/>
            </a:lvl2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de-DE" dirty="0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212FD7A-E602-2AA3-FD82-2D2926759DA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4417" y="6356354"/>
            <a:ext cx="2743200" cy="365125"/>
          </a:xfrm>
        </p:spPr>
        <p:txBody>
          <a:bodyPr/>
          <a:lstStyle/>
          <a:p>
            <a:fld id="{2772D5F5-3F42-C84E-9FB5-BCE16BFF35D5}" type="datetime1">
              <a:rPr lang="fr-LU" smtClean="0"/>
              <a:t>14/10/2026</a:t>
            </a:fld>
            <a:endParaRPr lang="de-DE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5159AFBD-F9AF-54BD-7F9E-3D86ACBE54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Titre de la  présentation 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3B7A5CA-EAB1-4552-E6E5-9DC741DA4D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AB4F3-360B-4C41-96F6-D7E0AEF35C03}" type="slidenum">
              <a:rPr lang="de-DE" smtClean="0"/>
              <a:t>‹#›</a:t>
            </a:fld>
            <a:endParaRPr lang="de-DE"/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B22E9760-055F-B179-B9B7-398A4CFD82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417" y="827633"/>
            <a:ext cx="10515600" cy="863059"/>
          </a:xfrm>
        </p:spPr>
        <p:txBody>
          <a:bodyPr/>
          <a:lstStyle/>
          <a:p>
            <a:r>
              <a:rPr lang="fr-FR" dirty="0"/>
              <a:t>Modifiez le style du titre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225563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160" userDrawn="1">
          <p15:clr>
            <a:srgbClr val="FBAE40"/>
          </p15:clr>
        </p15:guide>
        <p15:guide id="5" pos="3840" userDrawn="1">
          <p15:clr>
            <a:srgbClr val="FBAE40"/>
          </p15:clr>
        </p15:guide>
        <p15:guide id="6" pos="393" userDrawn="1">
          <p15:clr>
            <a:srgbClr val="FBAE40"/>
          </p15:clr>
        </p15:guide>
        <p15:guide id="7" orient="horz" pos="3702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L-BP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FB0B3AEC-22A9-F708-8B8F-5AEE23CF174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4417" y="6356354"/>
            <a:ext cx="2743200" cy="365125"/>
          </a:xfrm>
        </p:spPr>
        <p:txBody>
          <a:bodyPr/>
          <a:lstStyle/>
          <a:p>
            <a:fld id="{DE13263C-EAC6-094F-81FF-0E1E9311D918}" type="datetime1">
              <a:rPr lang="fr-LU" smtClean="0"/>
              <a:t>14/10/2026</a:t>
            </a:fld>
            <a:endParaRPr lang="de-DE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9D10B68-30CF-7932-20E6-B4B676A99E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Titre de la  présentation 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C74CEC2-0A4A-49D8-1F31-5F248BE875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AB4F3-360B-4C41-96F6-D7E0AEF35C03}" type="slidenum">
              <a:rPr lang="de-DE" smtClean="0"/>
              <a:t>‹#›</a:t>
            </a:fld>
            <a:endParaRPr lang="de-DE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9DBF16B2-B7C3-2887-94E6-8652C1198D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417" y="827633"/>
            <a:ext cx="10515600" cy="863059"/>
          </a:xfrm>
        </p:spPr>
        <p:txBody>
          <a:bodyPr/>
          <a:lstStyle/>
          <a:p>
            <a:r>
              <a:rPr lang="fr-FR" dirty="0"/>
              <a:t>Modifiez le style du titre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272098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160" userDrawn="1">
          <p15:clr>
            <a:srgbClr val="FBAE40"/>
          </p15:clr>
        </p15:guide>
        <p15:guide id="5" pos="3840" userDrawn="1">
          <p15:clr>
            <a:srgbClr val="FBAE40"/>
          </p15:clr>
        </p15:guide>
        <p15:guide id="6" pos="393" userDrawn="1">
          <p15:clr>
            <a:srgbClr val="FBAE40"/>
          </p15:clr>
        </p15:guide>
        <p15:guide id="7" orient="horz" pos="3702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L-BP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EF92D066-1590-94F1-B7EE-5D7595046EA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610956">
            <a:off x="10402843" y="1728968"/>
            <a:ext cx="1531620" cy="1668780"/>
          </a:xfrm>
          <a:prstGeom prst="rect">
            <a:avLst/>
          </a:prstGeom>
        </p:spPr>
      </p:pic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931BE5C5-A476-CFE4-C81E-0E3DB1F085D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4417" y="6356354"/>
            <a:ext cx="2743200" cy="365125"/>
          </a:xfrm>
        </p:spPr>
        <p:txBody>
          <a:bodyPr/>
          <a:lstStyle/>
          <a:p>
            <a:fld id="{027323B5-4D9D-C547-AA9A-D5B9459188F6}" type="datetime1">
              <a:rPr lang="fr-LU" smtClean="0"/>
              <a:t>14/10/2026</a:t>
            </a:fld>
            <a:endParaRPr lang="de-DE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09DBB30-63D7-BF2B-2C21-E8FBA5632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Titre de la  présentation 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7F8849A-E624-12B6-2D00-5F17B1113F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AB4F3-360B-4C41-96F6-D7E0AEF35C03}" type="slidenum">
              <a:rPr lang="de-DE" smtClean="0"/>
              <a:t>‹#›</a:t>
            </a:fld>
            <a:endParaRPr lang="de-DE"/>
          </a:p>
        </p:txBody>
      </p:sp>
      <p:sp>
        <p:nvSpPr>
          <p:cNvPr id="9" name="Espace réservé pour une image  8">
            <a:extLst>
              <a:ext uri="{FF2B5EF4-FFF2-40B4-BE49-F238E27FC236}">
                <a16:creationId xmlns:a16="http://schemas.microsoft.com/office/drawing/2014/main" id="{540A26C2-8F20-A336-7A89-45DB351DC49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4115" y="1817688"/>
            <a:ext cx="10511669" cy="4059237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endParaRPr lang="de-DE"/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91135B95-D064-3C6E-323C-71E8D31B56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417" y="827633"/>
            <a:ext cx="10515600" cy="863059"/>
          </a:xfrm>
        </p:spPr>
        <p:txBody>
          <a:bodyPr/>
          <a:lstStyle/>
          <a:p>
            <a:r>
              <a:rPr lang="fr-FR" dirty="0"/>
              <a:t>Modifiez le style du titre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79166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160" userDrawn="1">
          <p15:clr>
            <a:srgbClr val="FBAE40"/>
          </p15:clr>
        </p15:guide>
        <p15:guide id="5" pos="3840" userDrawn="1">
          <p15:clr>
            <a:srgbClr val="FBAE40"/>
          </p15:clr>
        </p15:guide>
        <p15:guide id="6" pos="393" userDrawn="1">
          <p15:clr>
            <a:srgbClr val="FBAE40"/>
          </p15:clr>
        </p15:guide>
        <p15:guide id="7" orient="horz" pos="3702" userDrawn="1">
          <p15:clr>
            <a:srgbClr val="FBAE40"/>
          </p15:clr>
        </p15:guide>
        <p15:guide id="8" pos="7015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L-BP_Images multip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61537A98-CA88-94AC-996D-135324E4320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610956">
            <a:off x="10402843" y="1728968"/>
            <a:ext cx="1531620" cy="1668780"/>
          </a:xfrm>
          <a:prstGeom prst="rect">
            <a:avLst/>
          </a:prstGeom>
        </p:spPr>
      </p:pic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931BE5C5-A476-CFE4-C81E-0E3DB1F085D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4417" y="6356354"/>
            <a:ext cx="2743200" cy="365125"/>
          </a:xfrm>
        </p:spPr>
        <p:txBody>
          <a:bodyPr/>
          <a:lstStyle/>
          <a:p>
            <a:fld id="{62981287-AEAA-1944-8877-35B02464E761}" type="datetime1">
              <a:rPr lang="fr-LU" smtClean="0"/>
              <a:t>14/10/2026</a:t>
            </a:fld>
            <a:endParaRPr lang="de-DE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09DBB30-63D7-BF2B-2C21-E8FBA5632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Titre de la  présentation 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7F8849A-E624-12B6-2D00-5F17B1113F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AB4F3-360B-4C41-96F6-D7E0AEF35C03}" type="slidenum">
              <a:rPr lang="de-DE" smtClean="0"/>
              <a:t>‹#›</a:t>
            </a:fld>
            <a:endParaRPr lang="de-DE"/>
          </a:p>
        </p:txBody>
      </p:sp>
      <p:sp>
        <p:nvSpPr>
          <p:cNvPr id="9" name="Espace réservé pour une image  8">
            <a:extLst>
              <a:ext uri="{FF2B5EF4-FFF2-40B4-BE49-F238E27FC236}">
                <a16:creationId xmlns:a16="http://schemas.microsoft.com/office/drawing/2014/main" id="{540A26C2-8F20-A336-7A89-45DB351DC49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24115" y="1817689"/>
            <a:ext cx="3120269" cy="2079625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 lvl="3"/>
            <a:r>
              <a:rPr lang="de-DE" dirty="0"/>
              <a:t>Image</a:t>
            </a:r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91135B95-D064-3C6E-323C-71E8D31B56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417" y="827633"/>
            <a:ext cx="10515600" cy="863059"/>
          </a:xfrm>
        </p:spPr>
        <p:txBody>
          <a:bodyPr/>
          <a:lstStyle/>
          <a:p>
            <a:r>
              <a:rPr lang="fr-FR" dirty="0"/>
              <a:t>Modifiez le style du titre</a:t>
            </a:r>
            <a:endParaRPr lang="de-DE" dirty="0"/>
          </a:p>
        </p:txBody>
      </p:sp>
      <p:sp>
        <p:nvSpPr>
          <p:cNvPr id="15" name="Espace réservé pour une image  14">
            <a:extLst>
              <a:ext uri="{FF2B5EF4-FFF2-40B4-BE49-F238E27FC236}">
                <a16:creationId xmlns:a16="http://schemas.microsoft.com/office/drawing/2014/main" id="{D878BF38-7F42-071A-72E2-578799D9CFC3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839634" y="1814513"/>
            <a:ext cx="4273551" cy="2082800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 lvl="3"/>
            <a:r>
              <a:rPr lang="de-DE" dirty="0"/>
              <a:t>Image</a:t>
            </a:r>
          </a:p>
        </p:txBody>
      </p:sp>
      <p:sp>
        <p:nvSpPr>
          <p:cNvPr id="17" name="Espace réservé pour une image  16">
            <a:extLst>
              <a:ext uri="{FF2B5EF4-FFF2-40B4-BE49-F238E27FC236}">
                <a16:creationId xmlns:a16="http://schemas.microsoft.com/office/drawing/2014/main" id="{AE1C9628-A608-A945-F9F5-50292B882B1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208434" y="1808163"/>
            <a:ext cx="2934833" cy="4075112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 lvl="3"/>
            <a:r>
              <a:rPr lang="de-DE" dirty="0"/>
              <a:t>Image</a:t>
            </a:r>
          </a:p>
        </p:txBody>
      </p:sp>
      <p:sp>
        <p:nvSpPr>
          <p:cNvPr id="19" name="Espace réservé pour une image  18">
            <a:extLst>
              <a:ext uri="{FF2B5EF4-FFF2-40B4-BE49-F238E27FC236}">
                <a16:creationId xmlns:a16="http://schemas.microsoft.com/office/drawing/2014/main" id="{D38929C8-111C-9DE6-0120-1C80B1DC5BF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24418" y="3968751"/>
            <a:ext cx="2207681" cy="1908175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 lvl="3"/>
            <a:r>
              <a:rPr lang="de-DE" dirty="0"/>
              <a:t>Image</a:t>
            </a:r>
          </a:p>
        </p:txBody>
      </p:sp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E904581A-C731-7E82-87BD-64F6716D6291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2927352" y="3968751"/>
            <a:ext cx="5185833" cy="1908175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 lvl="3"/>
            <a:r>
              <a:rPr lang="de-DE" dirty="0"/>
              <a:t>Image</a:t>
            </a:r>
          </a:p>
        </p:txBody>
      </p:sp>
    </p:spTree>
    <p:extLst>
      <p:ext uri="{BB962C8B-B14F-4D97-AF65-F5344CB8AC3E}">
        <p14:creationId xmlns:p14="http://schemas.microsoft.com/office/powerpoint/2010/main" val="19669789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160" userDrawn="1">
          <p15:clr>
            <a:srgbClr val="FBAE40"/>
          </p15:clr>
        </p15:guide>
        <p15:guide id="5" pos="3840" userDrawn="1">
          <p15:clr>
            <a:srgbClr val="FBAE40"/>
          </p15:clr>
        </p15:guide>
        <p15:guide id="6" pos="393" userDrawn="1">
          <p15:clr>
            <a:srgbClr val="FBAE40"/>
          </p15:clr>
        </p15:guide>
        <p15:guide id="7" pos="2359" userDrawn="1">
          <p15:clr>
            <a:srgbClr val="FBAE40"/>
          </p15:clr>
        </p15:guide>
        <p15:guide id="8" pos="2419" userDrawn="1">
          <p15:clr>
            <a:srgbClr val="FBAE40"/>
          </p15:clr>
        </p15:guide>
        <p15:guide id="9" pos="5111" userDrawn="1">
          <p15:clr>
            <a:srgbClr val="FBAE40"/>
          </p15:clr>
        </p15:guide>
        <p15:guide id="10" pos="7015" userDrawn="1">
          <p15:clr>
            <a:srgbClr val="FBAE40"/>
          </p15:clr>
        </p15:guide>
        <p15:guide id="11" orient="horz" pos="2455" userDrawn="1">
          <p15:clr>
            <a:srgbClr val="FBAE40"/>
          </p15:clr>
        </p15:guide>
        <p15:guide id="12" orient="horz" pos="2500" userDrawn="1">
          <p15:clr>
            <a:srgbClr val="FBAE40"/>
          </p15:clr>
        </p15:guide>
        <p15:guide id="13" orient="horz" pos="3702" userDrawn="1">
          <p15:clr>
            <a:srgbClr val="FBAE40"/>
          </p15:clr>
        </p15:guide>
        <p15:guide id="14" pos="1784" userDrawn="1">
          <p15:clr>
            <a:srgbClr val="FBAE40"/>
          </p15:clr>
        </p15:guide>
        <p15:guide id="15" pos="1844" userDrawn="1">
          <p15:clr>
            <a:srgbClr val="FBAE40"/>
          </p15:clr>
        </p15:guide>
        <p15:guide id="16" pos="5171" userDrawn="1">
          <p15:clr>
            <a:srgbClr val="FBAE40"/>
          </p15:clr>
        </p15:guide>
        <p15:guide id="17" orient="horz" pos="640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ZL-BP_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54383795-1FD3-129A-82FB-6FB572A0E0A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610956">
            <a:off x="2979239" y="769597"/>
            <a:ext cx="1531620" cy="166878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9B355DF7-6B47-713C-1B3A-BC917A7AC8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418" y="1905000"/>
            <a:ext cx="3932237" cy="1763487"/>
          </a:xfrm>
        </p:spPr>
        <p:txBody>
          <a:bodyPr anchor="b" anchorCtr="0"/>
          <a:lstStyle>
            <a:lvl1pPr>
              <a:defRPr sz="2400"/>
            </a:lvl1pPr>
          </a:lstStyle>
          <a:p>
            <a:r>
              <a:rPr lang="fr-FR" dirty="0"/>
              <a:t>Modifiez le style du titre</a:t>
            </a:r>
            <a:endParaRPr lang="de-DE" dirty="0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F647061-7577-61C1-B5B8-5DA3DDA0AC0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9" y="987429"/>
            <a:ext cx="5952596" cy="4889497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 dirty="0"/>
              <a:t>Cliquez sur l'icône pour ajouter une image</a:t>
            </a:r>
            <a:endParaRPr lang="de-DE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8CE4164-BE0B-D4FB-4E06-B9055514D7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4418" y="3918858"/>
            <a:ext cx="3932237" cy="1958068"/>
          </a:xfrm>
        </p:spPr>
        <p:txBody>
          <a:bodyPr>
            <a:norm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DF92DEC-41A0-C69B-D972-CCE419D04C5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4417" y="6356354"/>
            <a:ext cx="2743200" cy="365125"/>
          </a:xfrm>
        </p:spPr>
        <p:txBody>
          <a:bodyPr/>
          <a:lstStyle/>
          <a:p>
            <a:fld id="{96821AFB-3EF6-F741-A3F8-F14F22DFB347}" type="datetime1">
              <a:rPr lang="fr-LU" smtClean="0"/>
              <a:t>14/10/2026</a:t>
            </a:fld>
            <a:endParaRPr lang="de-D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14FD3C3-938A-7AAD-F2FD-1ADE33384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Titre de la  présentation 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C3F6D15-E731-F119-E510-C052CA096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AB4F3-360B-4C41-96F6-D7E0AEF35C03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624006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160" userDrawn="1">
          <p15:clr>
            <a:srgbClr val="FBAE40"/>
          </p15:clr>
        </p15:guide>
        <p15:guide id="5" pos="3840" userDrawn="1">
          <p15:clr>
            <a:srgbClr val="FBAE40"/>
          </p15:clr>
        </p15:guide>
        <p15:guide id="6" pos="393" userDrawn="1">
          <p15:clr>
            <a:srgbClr val="FBAE40"/>
          </p15:clr>
        </p15:guide>
        <p15:guide id="7" orient="horz" pos="3702" userDrawn="1">
          <p15:clr>
            <a:srgbClr val="FBAE40"/>
          </p15:clr>
        </p15:guide>
        <p15:guide id="8" pos="7015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L-BP_Fin">
    <p:bg>
      <p:bgPr>
        <a:solidFill>
          <a:schemeClr val="bg1">
            <a:alpha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AFA3C78A-0ABE-8816-5289-44C71FBCD376}"/>
              </a:ext>
            </a:extLst>
          </p:cNvPr>
          <p:cNvSpPr/>
          <p:nvPr userDrawn="1"/>
        </p:nvSpPr>
        <p:spPr>
          <a:xfrm>
            <a:off x="0" y="1"/>
            <a:ext cx="12192000" cy="17211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990B607-7072-38EE-A3B7-81AB24E549E3}"/>
              </a:ext>
            </a:extLst>
          </p:cNvPr>
          <p:cNvSpPr/>
          <p:nvPr userDrawn="1"/>
        </p:nvSpPr>
        <p:spPr>
          <a:xfrm>
            <a:off x="0" y="1713055"/>
            <a:ext cx="12192000" cy="4423493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4751ADA-2FFA-47E3-7EAF-3E126113C6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4417" y="6356354"/>
            <a:ext cx="2743200" cy="365125"/>
          </a:xfrm>
        </p:spPr>
        <p:txBody>
          <a:bodyPr/>
          <a:lstStyle/>
          <a:p>
            <a:fld id="{D4EE9F6A-9C69-6B48-842A-F1C14900A606}" type="datetime1">
              <a:rPr lang="fr-LU" smtClean="0"/>
              <a:t>14/10/2026</a:t>
            </a:fld>
            <a:endParaRPr lang="de-D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8C8C3D3-139C-B935-D5C0-C53A2049DB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Titre de la  présentation 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8F73888-C6D7-8E7A-55F5-90B71FDEB9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AB4F3-360B-4C41-96F6-D7E0AEF35C03}" type="slidenum">
              <a:rPr lang="de-DE" smtClean="0"/>
              <a:t>‹#›</a:t>
            </a:fld>
            <a:endParaRPr lang="de-DE" dirty="0"/>
          </a:p>
        </p:txBody>
      </p:sp>
      <p:sp>
        <p:nvSpPr>
          <p:cNvPr id="29" name="Espace réservé du texte 24">
            <a:extLst>
              <a:ext uri="{FF2B5EF4-FFF2-40B4-BE49-F238E27FC236}">
                <a16:creationId xmlns:a16="http://schemas.microsoft.com/office/drawing/2014/main" id="{7FDF4B25-A401-057A-75D5-FF1421F6FC13}"/>
              </a:ext>
            </a:extLst>
          </p:cNvPr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632066" y="3429000"/>
            <a:ext cx="5463935" cy="774700"/>
          </a:xfrm>
        </p:spPr>
        <p:txBody>
          <a:bodyPr anchor="t" anchorCtr="0">
            <a:noAutofit/>
          </a:bodyPr>
          <a:lstStyle>
            <a:lvl1pPr>
              <a:defRPr sz="3200">
                <a:solidFill>
                  <a:schemeClr val="tx1"/>
                </a:solidFill>
              </a:defRPr>
            </a:lvl1pPr>
            <a:lvl2pPr>
              <a:defRPr sz="3200"/>
            </a:lvl2pPr>
            <a:lvl3pPr>
              <a:defRPr sz="3200"/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fr-FR" dirty="0"/>
              <a:t>Merci pour votre attention.</a:t>
            </a:r>
            <a:endParaRPr lang="de-DE" dirty="0"/>
          </a:p>
        </p:txBody>
      </p:sp>
      <p:sp>
        <p:nvSpPr>
          <p:cNvPr id="30" name="Espace réservé du texte 27">
            <a:extLst>
              <a:ext uri="{FF2B5EF4-FFF2-40B4-BE49-F238E27FC236}">
                <a16:creationId xmlns:a16="http://schemas.microsoft.com/office/drawing/2014/main" id="{12031381-9B78-9CBD-D476-A12456C92336}"/>
              </a:ext>
            </a:extLst>
          </p:cNvPr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624417" y="4548716"/>
            <a:ext cx="5471583" cy="844550"/>
          </a:xfrm>
        </p:spPr>
        <p:txBody>
          <a:bodyPr/>
          <a:lstStyle>
            <a:lvl1pPr>
              <a:defRPr sz="1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Nom et prénom de l’interlocuteur</a:t>
            </a:r>
          </a:p>
        </p:txBody>
      </p:sp>
      <p:pic>
        <p:nvPicPr>
          <p:cNvPr id="3" name="Image 2" descr="Une image contenant texte, Police, Graphique, capture d’écran&#10;&#10;Description générée automatiquement">
            <a:extLst>
              <a:ext uri="{FF2B5EF4-FFF2-40B4-BE49-F238E27FC236}">
                <a16:creationId xmlns:a16="http://schemas.microsoft.com/office/drawing/2014/main" id="{06C0EF44-DBF6-8469-A2FD-D80F73FE160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13840" y="512763"/>
            <a:ext cx="2124633" cy="55723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6B54BB8-F745-4AF9-F243-470FEC75F5C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423746" y="316643"/>
            <a:ext cx="2207942" cy="1295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54581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orient="horz" pos="3861" userDrawn="1">
          <p15:clr>
            <a:srgbClr val="FBAE40"/>
          </p15:clr>
        </p15:guide>
        <p15:guide id="4" pos="393" userDrawn="1">
          <p15:clr>
            <a:srgbClr val="FBAE40"/>
          </p15:clr>
        </p15:guide>
        <p15:guide id="5" pos="7167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L-CS_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F64CC791-7D88-F80F-AB9A-AA1ECA1EFF91}"/>
              </a:ext>
            </a:extLst>
          </p:cNvPr>
          <p:cNvSpPr/>
          <p:nvPr userDrawn="1"/>
        </p:nvSpPr>
        <p:spPr>
          <a:xfrm>
            <a:off x="0" y="5123328"/>
            <a:ext cx="12192000" cy="17346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 dirty="0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71DB3D95-8F4F-85C5-7FC7-75B80A0C1A4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708661"/>
            <a:ext cx="12192000" cy="5149339"/>
          </a:xfrm>
          <a:solidFill>
            <a:schemeClr val="accent2">
              <a:alpha val="50000"/>
            </a:schemeClr>
          </a:solidFill>
        </p:spPr>
        <p:txBody>
          <a:bodyPr tIns="792000"/>
          <a:lstStyle>
            <a:lvl1pPr algn="ctr">
              <a:defRPr sz="800">
                <a:solidFill>
                  <a:schemeClr val="accent2"/>
                </a:solidFill>
              </a:defRPr>
            </a:lvl1pPr>
          </a:lstStyle>
          <a:p>
            <a:pPr lvl="0"/>
            <a:r>
              <a:rPr lang="de-DE" dirty="0"/>
              <a:t>Fond </a:t>
            </a:r>
            <a:r>
              <a:rPr lang="de-DE" dirty="0" err="1"/>
              <a:t>jaune</a:t>
            </a:r>
            <a:r>
              <a:rPr lang="de-DE" dirty="0"/>
              <a:t> + 50% de </a:t>
            </a:r>
            <a:r>
              <a:rPr lang="de-DE" dirty="0" err="1"/>
              <a:t>transparence</a:t>
            </a:r>
            <a:br>
              <a:rPr lang="de-DE" dirty="0"/>
            </a:br>
            <a:r>
              <a:rPr lang="de-DE" dirty="0" err="1"/>
              <a:t>ou</a:t>
            </a:r>
            <a:r>
              <a:rPr lang="de-DE" dirty="0"/>
              <a:t> </a:t>
            </a:r>
            <a:r>
              <a:rPr lang="de-DE" dirty="0" err="1"/>
              <a:t>insertion</a:t>
            </a:r>
            <a:r>
              <a:rPr lang="de-DE" dirty="0"/>
              <a:t> </a:t>
            </a:r>
            <a:r>
              <a:rPr lang="de-DE" dirty="0" err="1"/>
              <a:t>d‘une</a:t>
            </a:r>
            <a:r>
              <a:rPr lang="de-DE" dirty="0"/>
              <a:t> </a:t>
            </a:r>
            <a:r>
              <a:rPr lang="de-DE" dirty="0" err="1"/>
              <a:t>image</a:t>
            </a:r>
            <a:endParaRPr lang="de-DE" dirty="0"/>
          </a:p>
        </p:txBody>
      </p:sp>
      <p:sp>
        <p:nvSpPr>
          <p:cNvPr id="24" name="Espace réservé pour une image  23">
            <a:extLst>
              <a:ext uri="{FF2B5EF4-FFF2-40B4-BE49-F238E27FC236}">
                <a16:creationId xmlns:a16="http://schemas.microsoft.com/office/drawing/2014/main" id="{C132971A-4CEF-EC4B-AD1D-AAF96C4A90B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4386264"/>
            <a:ext cx="12192000" cy="1743075"/>
          </a:xfrm>
          <a:solidFill>
            <a:schemeClr val="tx1"/>
          </a:solidFill>
        </p:spPr>
        <p:txBody>
          <a:bodyPr/>
          <a:lstStyle/>
          <a:p>
            <a:endParaRPr lang="de-DE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4751ADA-2FFA-47E3-7EAF-3E126113C6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4417" y="6356354"/>
            <a:ext cx="2743200" cy="365125"/>
          </a:xfrm>
        </p:spPr>
        <p:txBody>
          <a:bodyPr/>
          <a:lstStyle/>
          <a:p>
            <a:fld id="{70220814-D689-D54E-923E-AC1AE7F13950}" type="datetime1">
              <a:rPr lang="fr-LU" smtClean="0"/>
              <a:t>14/10/2026</a:t>
            </a:fld>
            <a:endParaRPr lang="de-D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8C8C3D3-139C-B935-D5C0-C53A2049DB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Titre de la  présentation 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8F73888-C6D7-8E7A-55F5-90B71FDEB9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AB4F3-360B-4C41-96F6-D7E0AEF35C03}" type="slidenum">
              <a:rPr lang="de-DE" smtClean="0"/>
              <a:t>‹#›</a:t>
            </a:fld>
            <a:endParaRPr lang="de-DE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134F3DA-64A4-AA19-8F41-DB4D440AE561}"/>
              </a:ext>
            </a:extLst>
          </p:cNvPr>
          <p:cNvSpPr/>
          <p:nvPr/>
        </p:nvSpPr>
        <p:spPr>
          <a:xfrm>
            <a:off x="0" y="1"/>
            <a:ext cx="12192000" cy="17211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 dirty="0"/>
          </a:p>
        </p:txBody>
      </p:sp>
      <p:pic>
        <p:nvPicPr>
          <p:cNvPr id="16" name="Image 15" descr="Une image contenant texte, Police, Graphique, capture d’écran&#10;&#10;Description générée automatiquement">
            <a:extLst>
              <a:ext uri="{FF2B5EF4-FFF2-40B4-BE49-F238E27FC236}">
                <a16:creationId xmlns:a16="http://schemas.microsoft.com/office/drawing/2014/main" id="{23EE4E52-0C86-244D-DD91-CE43BD478A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30757" y="575192"/>
            <a:ext cx="2546328" cy="500879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5DEC0D1-385E-6FA2-4005-CBF55872EE2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17621" y="512233"/>
            <a:ext cx="2316352" cy="58648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7A1A877-53D2-B3A4-2BDE-A3F17B9F9D99}"/>
              </a:ext>
            </a:extLst>
          </p:cNvPr>
          <p:cNvSpPr/>
          <p:nvPr userDrawn="1"/>
        </p:nvSpPr>
        <p:spPr>
          <a:xfrm>
            <a:off x="0" y="1"/>
            <a:ext cx="12192000" cy="17211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 dirty="0"/>
          </a:p>
        </p:txBody>
      </p:sp>
      <p:sp>
        <p:nvSpPr>
          <p:cNvPr id="9" name="Espace réservé du texte 24">
            <a:extLst>
              <a:ext uri="{FF2B5EF4-FFF2-40B4-BE49-F238E27FC236}">
                <a16:creationId xmlns:a16="http://schemas.microsoft.com/office/drawing/2014/main" id="{858CAA14-2E27-47AB-E9F9-C7283F80E6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2066" y="4511234"/>
            <a:ext cx="5463935" cy="782941"/>
          </a:xfrm>
        </p:spPr>
        <p:txBody>
          <a:bodyPr anchor="b" anchorCtr="0">
            <a:noAutofit/>
          </a:bodyPr>
          <a:lstStyle>
            <a:lvl1pPr>
              <a:defRPr sz="3200">
                <a:solidFill>
                  <a:schemeClr val="bg1"/>
                </a:solidFill>
              </a:defRPr>
            </a:lvl1pPr>
            <a:lvl2pPr>
              <a:defRPr sz="3200"/>
            </a:lvl2pPr>
            <a:lvl3pPr>
              <a:defRPr sz="3200"/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fr-FR" dirty="0"/>
              <a:t>Cliquez pour modifier les styles du texte du masque</a:t>
            </a:r>
            <a:endParaRPr lang="de-DE" dirty="0"/>
          </a:p>
        </p:txBody>
      </p:sp>
      <p:sp>
        <p:nvSpPr>
          <p:cNvPr id="10" name="Espace réservé du texte 27">
            <a:extLst>
              <a:ext uri="{FF2B5EF4-FFF2-40B4-BE49-F238E27FC236}">
                <a16:creationId xmlns:a16="http://schemas.microsoft.com/office/drawing/2014/main" id="{BC2A4492-1263-759A-82BB-C3C335B151B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24418" y="5298198"/>
            <a:ext cx="5471583" cy="957285"/>
          </a:xfrm>
        </p:spPr>
        <p:txBody>
          <a:bodyPr/>
          <a:lstStyle>
            <a:lvl1pPr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85D64DD5-50D2-E07E-9676-08B190A031B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436005" y="331003"/>
            <a:ext cx="2505499" cy="1280588"/>
          </a:xfrm>
          <a:prstGeom prst="rect">
            <a:avLst/>
          </a:prstGeom>
        </p:spPr>
      </p:pic>
      <p:pic>
        <p:nvPicPr>
          <p:cNvPr id="7" name="Image 6" descr="Une image contenant texte, Police, Graphique, capture d’écran&#10;&#10;Description générée automatiquement">
            <a:extLst>
              <a:ext uri="{FF2B5EF4-FFF2-40B4-BE49-F238E27FC236}">
                <a16:creationId xmlns:a16="http://schemas.microsoft.com/office/drawing/2014/main" id="{7673A30C-35CD-BD3D-E960-1819B8CBE42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13840" y="512763"/>
            <a:ext cx="2124633" cy="557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3632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6" orient="horz" pos="2160" userDrawn="1">
          <p15:clr>
            <a:srgbClr val="FBAE40"/>
          </p15:clr>
        </p15:guide>
        <p15:guide id="7" pos="3840" userDrawn="1">
          <p15:clr>
            <a:srgbClr val="FBAE40"/>
          </p15:clr>
        </p15:guide>
        <p15:guide id="8" orient="horz" pos="3861" userDrawn="1">
          <p15:clr>
            <a:srgbClr val="FBAE40"/>
          </p15:clr>
        </p15:guide>
        <p15:guide id="9" pos="393" userDrawn="1">
          <p15:clr>
            <a:srgbClr val="FBAE40"/>
          </p15:clr>
        </p15:guide>
        <p15:guide id="10" pos="7167" userDrawn="1">
          <p15:clr>
            <a:srgbClr val="FBAE40"/>
          </p15:clr>
        </p15:guide>
        <p15:guide id="11" orient="horz" pos="640" userDrawn="1">
          <p15:clr>
            <a:srgbClr val="FBAE40"/>
          </p15:clr>
        </p15:guide>
        <p15:guide id="12" orient="horz" pos="346" userDrawn="1">
          <p15:clr>
            <a:srgbClr val="FBAE40"/>
          </p15:clr>
        </p15:guide>
        <p15:guide id="13" pos="1527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L-CS_Couver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708950B9-A99F-14CE-1A91-E10882316B1E}"/>
              </a:ext>
            </a:extLst>
          </p:cNvPr>
          <p:cNvSpPr/>
          <p:nvPr userDrawn="1"/>
        </p:nvSpPr>
        <p:spPr>
          <a:xfrm>
            <a:off x="0" y="1705846"/>
            <a:ext cx="12192000" cy="4434605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4751ADA-2FFA-47E3-7EAF-3E126113C6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4417" y="6356354"/>
            <a:ext cx="2743200" cy="365125"/>
          </a:xfrm>
        </p:spPr>
        <p:txBody>
          <a:bodyPr/>
          <a:lstStyle/>
          <a:p>
            <a:fld id="{FDC722A5-3232-9042-9EE0-6C8EE3542C7E}" type="datetime1">
              <a:rPr lang="fr-LU" smtClean="0"/>
              <a:t>14/10/2026</a:t>
            </a:fld>
            <a:endParaRPr lang="de-D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8C8C3D3-139C-B935-D5C0-C53A2049DB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Titre de la  présentation 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8F73888-C6D7-8E7A-55F5-90B71FDEB9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AB4F3-360B-4C41-96F6-D7E0AEF35C03}" type="slidenum">
              <a:rPr lang="de-DE" smtClean="0"/>
              <a:t>‹#›</a:t>
            </a:fld>
            <a:endParaRPr lang="de-DE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134F3DA-64A4-AA19-8F41-DB4D440AE561}"/>
              </a:ext>
            </a:extLst>
          </p:cNvPr>
          <p:cNvSpPr/>
          <p:nvPr/>
        </p:nvSpPr>
        <p:spPr>
          <a:xfrm>
            <a:off x="0" y="1"/>
            <a:ext cx="12192000" cy="17211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 dirty="0"/>
          </a:p>
        </p:txBody>
      </p:sp>
      <p:pic>
        <p:nvPicPr>
          <p:cNvPr id="16" name="Image 15" descr="Une image contenant texte, Police, Graphique, capture d’écran&#10;&#10;Description générée automatiquement">
            <a:extLst>
              <a:ext uri="{FF2B5EF4-FFF2-40B4-BE49-F238E27FC236}">
                <a16:creationId xmlns:a16="http://schemas.microsoft.com/office/drawing/2014/main" id="{23EE4E52-0C86-244D-DD91-CE43BD478A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30757" y="575192"/>
            <a:ext cx="2546328" cy="500879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5DEC0D1-385E-6FA2-4005-CBF55872EE2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17621" y="512233"/>
            <a:ext cx="2316352" cy="58648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7A1A877-53D2-B3A4-2BDE-A3F17B9F9D99}"/>
              </a:ext>
            </a:extLst>
          </p:cNvPr>
          <p:cNvSpPr/>
          <p:nvPr userDrawn="1"/>
        </p:nvSpPr>
        <p:spPr>
          <a:xfrm>
            <a:off x="0" y="1"/>
            <a:ext cx="12192000" cy="17211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 dirty="0"/>
          </a:p>
        </p:txBody>
      </p:sp>
      <p:sp>
        <p:nvSpPr>
          <p:cNvPr id="9" name="Espace réservé du texte 24">
            <a:extLst>
              <a:ext uri="{FF2B5EF4-FFF2-40B4-BE49-F238E27FC236}">
                <a16:creationId xmlns:a16="http://schemas.microsoft.com/office/drawing/2014/main" id="{858CAA14-2E27-47AB-E9F9-C7283F80E6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2066" y="3429001"/>
            <a:ext cx="5463935" cy="782941"/>
          </a:xfrm>
        </p:spPr>
        <p:txBody>
          <a:bodyPr anchor="b" anchorCtr="0">
            <a:noAutofit/>
          </a:bodyPr>
          <a:lstStyle>
            <a:lvl1pPr>
              <a:defRPr sz="3200">
                <a:solidFill>
                  <a:schemeClr val="tx2"/>
                </a:solidFill>
              </a:defRPr>
            </a:lvl1pPr>
            <a:lvl2pPr>
              <a:defRPr sz="3200"/>
            </a:lvl2pPr>
            <a:lvl3pPr>
              <a:defRPr sz="3200"/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fr-FR" dirty="0"/>
              <a:t>Cliquez pour modifier les styles du texte du masque</a:t>
            </a:r>
            <a:endParaRPr lang="de-DE" dirty="0"/>
          </a:p>
        </p:txBody>
      </p:sp>
      <p:sp>
        <p:nvSpPr>
          <p:cNvPr id="10" name="Espace réservé du texte 27">
            <a:extLst>
              <a:ext uri="{FF2B5EF4-FFF2-40B4-BE49-F238E27FC236}">
                <a16:creationId xmlns:a16="http://schemas.microsoft.com/office/drawing/2014/main" id="{BC2A4492-1263-759A-82BB-C3C335B151B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24418" y="4215965"/>
            <a:ext cx="5471583" cy="957285"/>
          </a:xfrm>
        </p:spPr>
        <p:txBody>
          <a:bodyPr/>
          <a:lstStyle>
            <a:lvl1pPr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7" name="Image 6" descr="Une image contenant texte, Police, Graphique, capture d’écran&#10;&#10;Description générée automatiquement">
            <a:extLst>
              <a:ext uri="{FF2B5EF4-FFF2-40B4-BE49-F238E27FC236}">
                <a16:creationId xmlns:a16="http://schemas.microsoft.com/office/drawing/2014/main" id="{C513F6C7-D6A4-724A-8D3E-3B63787C2C1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13840" y="512763"/>
            <a:ext cx="2124633" cy="557239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AD920BF-AE12-9C3B-AA6A-83FC7AE0D3E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436005" y="331003"/>
            <a:ext cx="2505499" cy="1280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8739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6" orient="horz" pos="2160" userDrawn="1">
          <p15:clr>
            <a:srgbClr val="FBAE40"/>
          </p15:clr>
        </p15:guide>
        <p15:guide id="7" pos="3840" userDrawn="1">
          <p15:clr>
            <a:srgbClr val="FBAE40"/>
          </p15:clr>
        </p15:guide>
        <p15:guide id="8" orient="horz" pos="3861" userDrawn="1">
          <p15:clr>
            <a:srgbClr val="FBAE40"/>
          </p15:clr>
        </p15:guide>
        <p15:guide id="9" pos="393" userDrawn="1">
          <p15:clr>
            <a:srgbClr val="FBAE40"/>
          </p15:clr>
        </p15:guide>
        <p15:guide id="10" pos="7167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L-CS_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00175EB-9CFB-DA43-F8B4-54007FD511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4417" y="1825626"/>
            <a:ext cx="10515600" cy="4051300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de-DE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167D979-89CA-DC6B-C667-5132C4C64D1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4417" y="6356354"/>
            <a:ext cx="2743200" cy="365125"/>
          </a:xfrm>
        </p:spPr>
        <p:txBody>
          <a:bodyPr/>
          <a:lstStyle/>
          <a:p>
            <a:fld id="{026FECED-ED82-AA4A-B7A7-3B1DA84DA02C}" type="datetime1">
              <a:rPr lang="fr-LU" smtClean="0"/>
              <a:t>14/10/2026</a:t>
            </a:fld>
            <a:endParaRPr lang="de-D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EB7DADF-CC58-097A-36A9-50AD19DFE1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Titre de la  présentation 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2CC3086-0BBC-92D1-9E49-5A53AF4D9F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>
              <a:defRPr/>
            </a:lvl1pPr>
          </a:lstStyle>
          <a:p>
            <a:fld id="{A0CAB4F3-360B-4C41-96F6-D7E0AEF35C03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7D95CCC2-B072-ECC7-680E-97BA826861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417" y="827633"/>
            <a:ext cx="10515600" cy="863059"/>
          </a:xfrm>
        </p:spPr>
        <p:txBody>
          <a:bodyPr/>
          <a:lstStyle/>
          <a:p>
            <a:r>
              <a:rPr lang="fr-FR" dirty="0"/>
              <a:t>Modifiez le style du titre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158733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6" orient="horz" pos="2160" userDrawn="1">
          <p15:clr>
            <a:srgbClr val="FBAE40"/>
          </p15:clr>
        </p15:guide>
        <p15:guide id="7" pos="3840" userDrawn="1">
          <p15:clr>
            <a:srgbClr val="FBAE40"/>
          </p15:clr>
        </p15:guide>
        <p15:guide id="8" orient="horz" pos="504" userDrawn="1">
          <p15:clr>
            <a:srgbClr val="FBAE40"/>
          </p15:clr>
        </p15:guide>
        <p15:guide id="9" pos="393" userDrawn="1">
          <p15:clr>
            <a:srgbClr val="FBAE40"/>
          </p15:clr>
        </p15:guide>
        <p15:guide id="10" pos="7317" userDrawn="1">
          <p15:clr>
            <a:srgbClr val="FBAE40"/>
          </p15:clr>
        </p15:guide>
        <p15:guide id="11" orient="horz" pos="3702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L-CS_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4D4F148-FEDB-ED9B-C0C6-92DAE1E9A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B34B7-50D9-7049-9F88-F8E3AD900189}" type="datetime1">
              <a:rPr lang="fr-LU" smtClean="0"/>
              <a:t>14/10/2026</a:t>
            </a:fld>
            <a:endParaRPr lang="de-D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E27B45C-80E1-4BE1-8C90-85ACAE1F90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Titre de la  présentation 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E83E603-02B2-67E7-7CED-3CA7BF187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AB4F3-360B-4C41-96F6-D7E0AEF35C03}" type="slidenum">
              <a:rPr lang="de-DE" smtClean="0"/>
              <a:t>‹#›</a:t>
            </a:fld>
            <a:endParaRPr lang="de-DE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EED31B6-C308-FD99-E35E-EB20A60A5E0B}"/>
              </a:ext>
            </a:extLst>
          </p:cNvPr>
          <p:cNvSpPr/>
          <p:nvPr userDrawn="1"/>
        </p:nvSpPr>
        <p:spPr>
          <a:xfrm>
            <a:off x="0" y="1713055"/>
            <a:ext cx="12192000" cy="4423493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7" name="Espace réservé du texte 24">
            <a:extLst>
              <a:ext uri="{FF2B5EF4-FFF2-40B4-BE49-F238E27FC236}">
                <a16:creationId xmlns:a16="http://schemas.microsoft.com/office/drawing/2014/main" id="{8E11F632-F2DA-7D3B-1A83-22A425480C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5721" y="3429001"/>
            <a:ext cx="4587113" cy="782941"/>
          </a:xfrm>
        </p:spPr>
        <p:txBody>
          <a:bodyPr anchor="t" anchorCtr="0">
            <a:noAutofit/>
          </a:bodyPr>
          <a:lstStyle>
            <a:lvl1pPr>
              <a:defRPr sz="3200">
                <a:solidFill>
                  <a:schemeClr val="tx2"/>
                </a:solidFill>
              </a:defRPr>
            </a:lvl1pPr>
            <a:lvl2pPr>
              <a:defRPr sz="3200"/>
            </a:lvl2pPr>
            <a:lvl3pPr>
              <a:defRPr sz="3200"/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fr-FR" dirty="0"/>
              <a:t>Cliquez pour modifier les styles du texte du masque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854986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 userDrawn="1">
          <p15:clr>
            <a:srgbClr val="FBAE40"/>
          </p15:clr>
        </p15:guide>
        <p15:guide id="6" pos="3840" userDrawn="1">
          <p15:clr>
            <a:srgbClr val="FBAE40"/>
          </p15:clr>
        </p15:guide>
        <p15:guide id="7" orient="horz" pos="459" userDrawn="1">
          <p15:clr>
            <a:srgbClr val="FBAE40"/>
          </p15:clr>
        </p15:guide>
        <p15:guide id="8" orient="horz" pos="3861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L-CS_Elements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42B679-404C-C653-5221-388CA8F0F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de-DE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FB26F22-A4A6-CB15-20A3-6D50AB1988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4417" y="1825627"/>
            <a:ext cx="10526368" cy="4051299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de-DE" dirty="0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B9EF7B8-DE6D-9150-C308-C7DC91EE0B1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4417" y="6356354"/>
            <a:ext cx="2743200" cy="365125"/>
          </a:xfrm>
        </p:spPr>
        <p:txBody>
          <a:bodyPr/>
          <a:lstStyle/>
          <a:p>
            <a:fld id="{297CFC8C-A9B3-0148-96D6-832C43557F07}" type="datetime1">
              <a:rPr lang="fr-LU" smtClean="0"/>
              <a:t>14/10/2026</a:t>
            </a:fld>
            <a:endParaRPr lang="de-D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F9B43D1-0EBC-BF86-D68B-C349DFFFF1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Titre de la  présentation 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BC820E8-F43C-F4A3-26DA-9D6C837A5C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AB4F3-360B-4C41-96F6-D7E0AEF35C03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972365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160" userDrawn="1">
          <p15:clr>
            <a:srgbClr val="FBAE40"/>
          </p15:clr>
        </p15:guide>
        <p15:guide id="5" pos="3840" userDrawn="1">
          <p15:clr>
            <a:srgbClr val="FBAE40"/>
          </p15:clr>
        </p15:guide>
        <p15:guide id="6" pos="393" userDrawn="1">
          <p15:clr>
            <a:srgbClr val="FBAE40"/>
          </p15:clr>
        </p15:guide>
        <p15:guide id="7" orient="horz" pos="3702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L-CS_Elements graphiques 2 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FCBB459-2F28-0494-4A0B-FC60E134E3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6007" y="1963209"/>
            <a:ext cx="5157787" cy="3913717"/>
          </a:xfrm>
        </p:spPr>
        <p:txBody>
          <a:bodyPr/>
          <a:lstStyle>
            <a:lvl2pPr>
              <a:lnSpc>
                <a:spcPct val="100000"/>
              </a:lnSpc>
              <a:spcAft>
                <a:spcPts val="600"/>
              </a:spcAft>
              <a:defRPr/>
            </a:lvl2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de-DE" dirty="0"/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D96C0CCB-ED1A-F75B-C14E-BAE29E50759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2" y="1963209"/>
            <a:ext cx="5183188" cy="3913717"/>
          </a:xfrm>
        </p:spPr>
        <p:txBody>
          <a:bodyPr/>
          <a:lstStyle>
            <a:lvl2pPr>
              <a:lnSpc>
                <a:spcPct val="100000"/>
              </a:lnSpc>
              <a:spcAft>
                <a:spcPts val="600"/>
              </a:spcAft>
              <a:defRPr/>
            </a:lvl2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de-DE" dirty="0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212FD7A-E602-2AA3-FD82-2D2926759DA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4417" y="6356354"/>
            <a:ext cx="2743200" cy="365125"/>
          </a:xfrm>
        </p:spPr>
        <p:txBody>
          <a:bodyPr/>
          <a:lstStyle/>
          <a:p>
            <a:fld id="{420ABA9F-1DEE-9843-8633-54E1AE58DE6E}" type="datetime1">
              <a:rPr lang="fr-LU" smtClean="0"/>
              <a:t>14/10/2026</a:t>
            </a:fld>
            <a:endParaRPr lang="de-DE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5159AFBD-F9AF-54BD-7F9E-3D86ACBE54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Titre de la  présentation 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3B7A5CA-EAB1-4552-E6E5-9DC741DA4D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AB4F3-360B-4C41-96F6-D7E0AEF35C03}" type="slidenum">
              <a:rPr lang="de-DE" smtClean="0"/>
              <a:t>‹#›</a:t>
            </a:fld>
            <a:endParaRPr lang="de-DE"/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B22E9760-055F-B179-B9B7-398A4CFD82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417" y="827633"/>
            <a:ext cx="10515600" cy="863059"/>
          </a:xfrm>
        </p:spPr>
        <p:txBody>
          <a:bodyPr/>
          <a:lstStyle/>
          <a:p>
            <a:r>
              <a:rPr lang="fr-FR" dirty="0"/>
              <a:t>Modifiez le style du titre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397188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160" userDrawn="1">
          <p15:clr>
            <a:srgbClr val="FBAE40"/>
          </p15:clr>
        </p15:guide>
        <p15:guide id="5" pos="3840" userDrawn="1">
          <p15:clr>
            <a:srgbClr val="FBAE40"/>
          </p15:clr>
        </p15:guide>
        <p15:guide id="6" pos="393" userDrawn="1">
          <p15:clr>
            <a:srgbClr val="FBAE40"/>
          </p15:clr>
        </p15:guide>
        <p15:guide id="7" orient="horz" pos="3702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L-CS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FB0B3AEC-22A9-F708-8B8F-5AEE23CF174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4417" y="6356354"/>
            <a:ext cx="2743200" cy="365125"/>
          </a:xfrm>
        </p:spPr>
        <p:txBody>
          <a:bodyPr/>
          <a:lstStyle/>
          <a:p>
            <a:fld id="{9DA67BB5-CD27-5546-8863-8B4A6113465A}" type="datetime1">
              <a:rPr lang="fr-LU" smtClean="0"/>
              <a:t>14/10/2026</a:t>
            </a:fld>
            <a:endParaRPr lang="de-DE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9D10B68-30CF-7932-20E6-B4B676A99E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Titre de la  présentation 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C74CEC2-0A4A-49D8-1F31-5F248BE875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AB4F3-360B-4C41-96F6-D7E0AEF35C03}" type="slidenum">
              <a:rPr lang="de-DE" smtClean="0"/>
              <a:t>‹#›</a:t>
            </a:fld>
            <a:endParaRPr lang="de-DE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9DBF16B2-B7C3-2887-94E6-8652C1198D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417" y="827633"/>
            <a:ext cx="10515600" cy="863059"/>
          </a:xfrm>
        </p:spPr>
        <p:txBody>
          <a:bodyPr/>
          <a:lstStyle/>
          <a:p>
            <a:r>
              <a:rPr lang="fr-FR" dirty="0"/>
              <a:t>Modifiez le style du titre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669459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160" userDrawn="1">
          <p15:clr>
            <a:srgbClr val="FBAE40"/>
          </p15:clr>
        </p15:guide>
        <p15:guide id="5" pos="3840" userDrawn="1">
          <p15:clr>
            <a:srgbClr val="FBAE40"/>
          </p15:clr>
        </p15:guide>
        <p15:guide id="6" pos="393" userDrawn="1">
          <p15:clr>
            <a:srgbClr val="FBAE40"/>
          </p15:clr>
        </p15:guide>
        <p15:guide id="7" orient="horz" pos="3702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L-CS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2EAE9FBC-7AB8-E8FC-AD5A-4C9C4E741E5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47462" y="3897313"/>
            <a:ext cx="1331976" cy="1331976"/>
          </a:xfrm>
          <a:prstGeom prst="rect">
            <a:avLst/>
          </a:prstGeom>
        </p:spPr>
      </p:pic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931BE5C5-A476-CFE4-C81E-0E3DB1F085D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4417" y="6356354"/>
            <a:ext cx="2743200" cy="365125"/>
          </a:xfrm>
        </p:spPr>
        <p:txBody>
          <a:bodyPr/>
          <a:lstStyle/>
          <a:p>
            <a:fld id="{0283480D-0627-7549-8469-226D5BAAA03E}" type="datetime1">
              <a:rPr lang="fr-LU" smtClean="0"/>
              <a:t>14/10/2026</a:t>
            </a:fld>
            <a:endParaRPr lang="de-DE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09DBB30-63D7-BF2B-2C21-E8FBA5632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Titre de la  présentation 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7F8849A-E624-12B6-2D00-5F17B1113F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AB4F3-360B-4C41-96F6-D7E0AEF35C03}" type="slidenum">
              <a:rPr lang="de-DE" smtClean="0"/>
              <a:t>‹#›</a:t>
            </a:fld>
            <a:endParaRPr lang="de-DE"/>
          </a:p>
        </p:txBody>
      </p:sp>
      <p:sp>
        <p:nvSpPr>
          <p:cNvPr id="9" name="Espace réservé pour une image  8">
            <a:extLst>
              <a:ext uri="{FF2B5EF4-FFF2-40B4-BE49-F238E27FC236}">
                <a16:creationId xmlns:a16="http://schemas.microsoft.com/office/drawing/2014/main" id="{540A26C2-8F20-A336-7A89-45DB351DC49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4115" y="1817688"/>
            <a:ext cx="10511669" cy="4059237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endParaRPr lang="de-DE"/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91135B95-D064-3C6E-323C-71E8D31B56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417" y="827633"/>
            <a:ext cx="10515600" cy="863059"/>
          </a:xfrm>
        </p:spPr>
        <p:txBody>
          <a:bodyPr/>
          <a:lstStyle/>
          <a:p>
            <a:r>
              <a:rPr lang="fr-FR" dirty="0"/>
              <a:t>Modifiez le style du titre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765677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160" userDrawn="1">
          <p15:clr>
            <a:srgbClr val="FBAE40"/>
          </p15:clr>
        </p15:guide>
        <p15:guide id="5" pos="3840" userDrawn="1">
          <p15:clr>
            <a:srgbClr val="FBAE40"/>
          </p15:clr>
        </p15:guide>
        <p15:guide id="6" pos="393" userDrawn="1">
          <p15:clr>
            <a:srgbClr val="FBAE40"/>
          </p15:clr>
        </p15:guide>
        <p15:guide id="7" orient="horz" pos="3702" userDrawn="1">
          <p15:clr>
            <a:srgbClr val="FBAE40"/>
          </p15:clr>
        </p15:guide>
        <p15:guide id="8" pos="7015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L-CS_Images multip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C5EE38DA-4F39-B152-FA09-0925564CB39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47462" y="3897313"/>
            <a:ext cx="1331976" cy="1331976"/>
          </a:xfrm>
          <a:prstGeom prst="rect">
            <a:avLst/>
          </a:prstGeom>
        </p:spPr>
      </p:pic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931BE5C5-A476-CFE4-C81E-0E3DB1F085D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4417" y="6356354"/>
            <a:ext cx="2743200" cy="365125"/>
          </a:xfrm>
        </p:spPr>
        <p:txBody>
          <a:bodyPr/>
          <a:lstStyle/>
          <a:p>
            <a:fld id="{CC8E9366-103C-C94A-9DF4-37F7EEC234E5}" type="datetime1">
              <a:rPr lang="fr-LU" smtClean="0"/>
              <a:t>14/10/2026</a:t>
            </a:fld>
            <a:endParaRPr lang="de-DE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09DBB30-63D7-BF2B-2C21-E8FBA5632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Titre de la  présentation 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7F8849A-E624-12B6-2D00-5F17B1113F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AB4F3-360B-4C41-96F6-D7E0AEF35C03}" type="slidenum">
              <a:rPr lang="de-DE" smtClean="0"/>
              <a:t>‹#›</a:t>
            </a:fld>
            <a:endParaRPr lang="de-DE"/>
          </a:p>
        </p:txBody>
      </p:sp>
      <p:sp>
        <p:nvSpPr>
          <p:cNvPr id="9" name="Espace réservé pour une image  8">
            <a:extLst>
              <a:ext uri="{FF2B5EF4-FFF2-40B4-BE49-F238E27FC236}">
                <a16:creationId xmlns:a16="http://schemas.microsoft.com/office/drawing/2014/main" id="{540A26C2-8F20-A336-7A89-45DB351DC49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24115" y="1817689"/>
            <a:ext cx="3120269" cy="2079625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 lvl="3"/>
            <a:r>
              <a:rPr lang="de-DE" dirty="0"/>
              <a:t>Image</a:t>
            </a:r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91135B95-D064-3C6E-323C-71E8D31B56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417" y="827633"/>
            <a:ext cx="10515600" cy="863059"/>
          </a:xfrm>
        </p:spPr>
        <p:txBody>
          <a:bodyPr/>
          <a:lstStyle/>
          <a:p>
            <a:r>
              <a:rPr lang="fr-FR" dirty="0"/>
              <a:t>Modifiez le style du titre</a:t>
            </a:r>
            <a:endParaRPr lang="de-DE" dirty="0"/>
          </a:p>
        </p:txBody>
      </p:sp>
      <p:sp>
        <p:nvSpPr>
          <p:cNvPr id="15" name="Espace réservé pour une image  14">
            <a:extLst>
              <a:ext uri="{FF2B5EF4-FFF2-40B4-BE49-F238E27FC236}">
                <a16:creationId xmlns:a16="http://schemas.microsoft.com/office/drawing/2014/main" id="{D878BF38-7F42-071A-72E2-578799D9CFC3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839634" y="1814513"/>
            <a:ext cx="4273551" cy="2082800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 lvl="3"/>
            <a:r>
              <a:rPr lang="de-DE" dirty="0"/>
              <a:t>Image</a:t>
            </a:r>
          </a:p>
        </p:txBody>
      </p:sp>
      <p:sp>
        <p:nvSpPr>
          <p:cNvPr id="17" name="Espace réservé pour une image  16">
            <a:extLst>
              <a:ext uri="{FF2B5EF4-FFF2-40B4-BE49-F238E27FC236}">
                <a16:creationId xmlns:a16="http://schemas.microsoft.com/office/drawing/2014/main" id="{AE1C9628-A608-A945-F9F5-50292B882B1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208434" y="1808163"/>
            <a:ext cx="2934833" cy="4075112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 lvl="3"/>
            <a:r>
              <a:rPr lang="de-DE" dirty="0"/>
              <a:t>Image</a:t>
            </a:r>
          </a:p>
        </p:txBody>
      </p:sp>
      <p:sp>
        <p:nvSpPr>
          <p:cNvPr id="19" name="Espace réservé pour une image  18">
            <a:extLst>
              <a:ext uri="{FF2B5EF4-FFF2-40B4-BE49-F238E27FC236}">
                <a16:creationId xmlns:a16="http://schemas.microsoft.com/office/drawing/2014/main" id="{D38929C8-111C-9DE6-0120-1C80B1DC5BF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24418" y="3968751"/>
            <a:ext cx="2207681" cy="1908175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 lvl="3"/>
            <a:r>
              <a:rPr lang="de-DE" dirty="0"/>
              <a:t>Image</a:t>
            </a:r>
          </a:p>
        </p:txBody>
      </p:sp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E904581A-C731-7E82-87BD-64F6716D6291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2927352" y="3968751"/>
            <a:ext cx="5185833" cy="1908175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 lvl="3"/>
            <a:r>
              <a:rPr lang="de-DE" dirty="0"/>
              <a:t>Image</a:t>
            </a:r>
          </a:p>
        </p:txBody>
      </p:sp>
    </p:spTree>
    <p:extLst>
      <p:ext uri="{BB962C8B-B14F-4D97-AF65-F5344CB8AC3E}">
        <p14:creationId xmlns:p14="http://schemas.microsoft.com/office/powerpoint/2010/main" val="5610445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160" userDrawn="1">
          <p15:clr>
            <a:srgbClr val="FBAE40"/>
          </p15:clr>
        </p15:guide>
        <p15:guide id="5" pos="3840" userDrawn="1">
          <p15:clr>
            <a:srgbClr val="FBAE40"/>
          </p15:clr>
        </p15:guide>
        <p15:guide id="6" pos="393" userDrawn="1">
          <p15:clr>
            <a:srgbClr val="FBAE40"/>
          </p15:clr>
        </p15:guide>
        <p15:guide id="7" pos="2359" userDrawn="1">
          <p15:clr>
            <a:srgbClr val="FBAE40"/>
          </p15:clr>
        </p15:guide>
        <p15:guide id="8" pos="2419" userDrawn="1">
          <p15:clr>
            <a:srgbClr val="FBAE40"/>
          </p15:clr>
        </p15:guide>
        <p15:guide id="9" pos="5111" userDrawn="1">
          <p15:clr>
            <a:srgbClr val="FBAE40"/>
          </p15:clr>
        </p15:guide>
        <p15:guide id="10" pos="7015" userDrawn="1">
          <p15:clr>
            <a:srgbClr val="FBAE40"/>
          </p15:clr>
        </p15:guide>
        <p15:guide id="11" orient="horz" pos="2455" userDrawn="1">
          <p15:clr>
            <a:srgbClr val="FBAE40"/>
          </p15:clr>
        </p15:guide>
        <p15:guide id="12" orient="horz" pos="2500" userDrawn="1">
          <p15:clr>
            <a:srgbClr val="FBAE40"/>
          </p15:clr>
        </p15:guide>
        <p15:guide id="13" orient="horz" pos="3702" userDrawn="1">
          <p15:clr>
            <a:srgbClr val="FBAE40"/>
          </p15:clr>
        </p15:guide>
        <p15:guide id="14" pos="1784" userDrawn="1">
          <p15:clr>
            <a:srgbClr val="FBAE40"/>
          </p15:clr>
        </p15:guide>
        <p15:guide id="15" pos="1844" userDrawn="1">
          <p15:clr>
            <a:srgbClr val="FBAE40"/>
          </p15:clr>
        </p15:guide>
        <p15:guide id="16" pos="5171" userDrawn="1">
          <p15:clr>
            <a:srgbClr val="FBAE40"/>
          </p15:clr>
        </p15:guide>
        <p15:guide id="17" orient="horz" pos="640" userDrawn="1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ZL-CS_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355DF7-6B47-713C-1B3A-BC917A7AC8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418" y="1905000"/>
            <a:ext cx="3932237" cy="1763487"/>
          </a:xfrm>
        </p:spPr>
        <p:txBody>
          <a:bodyPr anchor="b" anchorCtr="0"/>
          <a:lstStyle>
            <a:lvl1pPr>
              <a:defRPr sz="2400"/>
            </a:lvl1pPr>
          </a:lstStyle>
          <a:p>
            <a:r>
              <a:rPr lang="fr-FR" dirty="0"/>
              <a:t>Modifiez le style du titre</a:t>
            </a:r>
            <a:endParaRPr lang="de-DE" dirty="0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F647061-7577-61C1-B5B8-5DA3DDA0AC0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9" y="987429"/>
            <a:ext cx="5952596" cy="4889497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 dirty="0"/>
              <a:t>Cliquez sur l'icône pour ajouter une image</a:t>
            </a:r>
            <a:endParaRPr lang="de-DE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8CE4164-BE0B-D4FB-4E06-B9055514D7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4418" y="3918858"/>
            <a:ext cx="3932237" cy="1958068"/>
          </a:xfrm>
        </p:spPr>
        <p:txBody>
          <a:bodyPr>
            <a:norm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DF92DEC-41A0-C69B-D972-CCE419D04C5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4417" y="6356354"/>
            <a:ext cx="2743200" cy="365125"/>
          </a:xfrm>
        </p:spPr>
        <p:txBody>
          <a:bodyPr/>
          <a:lstStyle/>
          <a:p>
            <a:fld id="{682001E2-5DCB-524C-A107-E32296DCC8BA}" type="datetime1">
              <a:rPr lang="fr-LU" smtClean="0"/>
              <a:t>14/10/2026</a:t>
            </a:fld>
            <a:endParaRPr lang="de-D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14FD3C3-938A-7AAD-F2FD-1ADE33384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Titre de la  présentation 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C3F6D15-E731-F119-E510-C052CA096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AB4F3-360B-4C41-96F6-D7E0AEF35C03}" type="slidenum">
              <a:rPr lang="de-DE" smtClean="0"/>
              <a:t>‹#›</a:t>
            </a:fld>
            <a:endParaRPr lang="de-DE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B34D449-C115-7F76-0A78-FC69B9053D1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59448" y="1000760"/>
            <a:ext cx="1331976" cy="1331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2800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160" userDrawn="1">
          <p15:clr>
            <a:srgbClr val="FBAE40"/>
          </p15:clr>
        </p15:guide>
        <p15:guide id="5" pos="3840" userDrawn="1">
          <p15:clr>
            <a:srgbClr val="FBAE40"/>
          </p15:clr>
        </p15:guide>
        <p15:guide id="6" pos="393" userDrawn="1">
          <p15:clr>
            <a:srgbClr val="FBAE40"/>
          </p15:clr>
        </p15:guide>
        <p15:guide id="7" orient="horz" pos="3702" userDrawn="1">
          <p15:clr>
            <a:srgbClr val="FBAE40"/>
          </p15:clr>
        </p15:guide>
        <p15:guide id="8" pos="7015" userDrawn="1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L-CS_Fin">
    <p:bg>
      <p:bgPr>
        <a:solidFill>
          <a:schemeClr val="bg1">
            <a:alpha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AFA3C78A-0ABE-8816-5289-44C71FBCD376}"/>
              </a:ext>
            </a:extLst>
          </p:cNvPr>
          <p:cNvSpPr/>
          <p:nvPr userDrawn="1"/>
        </p:nvSpPr>
        <p:spPr>
          <a:xfrm>
            <a:off x="0" y="1"/>
            <a:ext cx="12192000" cy="17211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990B607-7072-38EE-A3B7-81AB24E549E3}"/>
              </a:ext>
            </a:extLst>
          </p:cNvPr>
          <p:cNvSpPr/>
          <p:nvPr userDrawn="1"/>
        </p:nvSpPr>
        <p:spPr>
          <a:xfrm>
            <a:off x="0" y="1713055"/>
            <a:ext cx="12192000" cy="4423493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4751ADA-2FFA-47E3-7EAF-3E126113C6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4417" y="6356354"/>
            <a:ext cx="2743200" cy="365125"/>
          </a:xfrm>
        </p:spPr>
        <p:txBody>
          <a:bodyPr/>
          <a:lstStyle/>
          <a:p>
            <a:fld id="{B5624DB7-CA96-5A4D-A254-B84EB0F49044}" type="datetime1">
              <a:rPr lang="fr-LU" smtClean="0"/>
              <a:t>14/10/2026</a:t>
            </a:fld>
            <a:endParaRPr lang="de-D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8C8C3D3-139C-B935-D5C0-C53A2049DB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Titre de la  présentation 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8F73888-C6D7-8E7A-55F5-90B71FDEB9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AB4F3-360B-4C41-96F6-D7E0AEF35C03}" type="slidenum">
              <a:rPr lang="de-DE" smtClean="0"/>
              <a:t>‹#›</a:t>
            </a:fld>
            <a:endParaRPr lang="de-DE" dirty="0"/>
          </a:p>
        </p:txBody>
      </p:sp>
      <p:sp>
        <p:nvSpPr>
          <p:cNvPr id="29" name="Espace réservé du texte 24">
            <a:extLst>
              <a:ext uri="{FF2B5EF4-FFF2-40B4-BE49-F238E27FC236}">
                <a16:creationId xmlns:a16="http://schemas.microsoft.com/office/drawing/2014/main" id="{7FDF4B25-A401-057A-75D5-FF1421F6FC13}"/>
              </a:ext>
            </a:extLst>
          </p:cNvPr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632066" y="3429000"/>
            <a:ext cx="5463935" cy="774700"/>
          </a:xfrm>
        </p:spPr>
        <p:txBody>
          <a:bodyPr anchor="t" anchorCtr="0">
            <a:noAutofit/>
          </a:bodyPr>
          <a:lstStyle>
            <a:lvl1pPr>
              <a:defRPr sz="3200">
                <a:solidFill>
                  <a:schemeClr val="tx1"/>
                </a:solidFill>
              </a:defRPr>
            </a:lvl1pPr>
            <a:lvl2pPr>
              <a:defRPr sz="3200"/>
            </a:lvl2pPr>
            <a:lvl3pPr>
              <a:defRPr sz="3200"/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fr-FR" dirty="0"/>
              <a:t>Merci pour votre attention.</a:t>
            </a:r>
            <a:endParaRPr lang="de-DE" dirty="0"/>
          </a:p>
        </p:txBody>
      </p:sp>
      <p:sp>
        <p:nvSpPr>
          <p:cNvPr id="30" name="Espace réservé du texte 27">
            <a:extLst>
              <a:ext uri="{FF2B5EF4-FFF2-40B4-BE49-F238E27FC236}">
                <a16:creationId xmlns:a16="http://schemas.microsoft.com/office/drawing/2014/main" id="{12031381-9B78-9CBD-D476-A12456C92336}"/>
              </a:ext>
            </a:extLst>
          </p:cNvPr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624417" y="4548716"/>
            <a:ext cx="5471583" cy="844550"/>
          </a:xfrm>
        </p:spPr>
        <p:txBody>
          <a:bodyPr/>
          <a:lstStyle>
            <a:lvl1pPr>
              <a:defRPr sz="1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Nom et prénom de l’interlocuteur</a:t>
            </a:r>
          </a:p>
        </p:txBody>
      </p:sp>
      <p:pic>
        <p:nvPicPr>
          <p:cNvPr id="3" name="Image 2" descr="Une image contenant texte, Police, Graphique, capture d’écran&#10;&#10;Description générée automatiquement">
            <a:extLst>
              <a:ext uri="{FF2B5EF4-FFF2-40B4-BE49-F238E27FC236}">
                <a16:creationId xmlns:a16="http://schemas.microsoft.com/office/drawing/2014/main" id="{85D25407-9680-D031-46C1-1A387F99D2E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13840" y="512763"/>
            <a:ext cx="2124633" cy="55723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336FEAE-CEC9-A498-BAB9-5B1EFDE6C87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436005" y="331003"/>
            <a:ext cx="2505499" cy="1280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9744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orient="horz" pos="3861" userDrawn="1">
          <p15:clr>
            <a:srgbClr val="FBAE40"/>
          </p15:clr>
        </p15:guide>
        <p15:guide id="4" pos="393" userDrawn="1">
          <p15:clr>
            <a:srgbClr val="FBAE40"/>
          </p15:clr>
        </p15:guide>
        <p15:guide id="5" pos="7167" userDrawn="1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L-GK_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F64CC791-7D88-F80F-AB9A-AA1ECA1EFF91}"/>
              </a:ext>
            </a:extLst>
          </p:cNvPr>
          <p:cNvSpPr/>
          <p:nvPr userDrawn="1"/>
        </p:nvSpPr>
        <p:spPr>
          <a:xfrm>
            <a:off x="0" y="5123328"/>
            <a:ext cx="12192000" cy="17346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 dirty="0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71DB3D95-8F4F-85C5-7FC7-75B80A0C1A4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708661"/>
            <a:ext cx="12192000" cy="5149339"/>
          </a:xfrm>
          <a:solidFill>
            <a:schemeClr val="accent3">
              <a:alpha val="50000"/>
            </a:schemeClr>
          </a:solidFill>
        </p:spPr>
        <p:txBody>
          <a:bodyPr tIns="792000"/>
          <a:lstStyle>
            <a:lvl1pPr algn="ctr">
              <a:defRPr sz="800">
                <a:solidFill>
                  <a:schemeClr val="accent3"/>
                </a:solidFill>
              </a:defRPr>
            </a:lvl1pPr>
          </a:lstStyle>
          <a:p>
            <a:pPr lvl="0"/>
            <a:r>
              <a:rPr lang="de-DE" dirty="0"/>
              <a:t>Fond </a:t>
            </a:r>
            <a:r>
              <a:rPr lang="de-DE" dirty="0" err="1"/>
              <a:t>rose</a:t>
            </a:r>
            <a:r>
              <a:rPr lang="de-DE" dirty="0"/>
              <a:t> + 50% de </a:t>
            </a:r>
            <a:r>
              <a:rPr lang="de-DE" dirty="0" err="1"/>
              <a:t>transparence</a:t>
            </a:r>
            <a:br>
              <a:rPr lang="de-DE" dirty="0"/>
            </a:br>
            <a:r>
              <a:rPr lang="de-DE" dirty="0" err="1"/>
              <a:t>ou</a:t>
            </a:r>
            <a:r>
              <a:rPr lang="de-DE" dirty="0"/>
              <a:t> </a:t>
            </a:r>
            <a:r>
              <a:rPr lang="de-DE" dirty="0" err="1"/>
              <a:t>insertion</a:t>
            </a:r>
            <a:r>
              <a:rPr lang="de-DE" dirty="0"/>
              <a:t> </a:t>
            </a:r>
            <a:r>
              <a:rPr lang="de-DE" dirty="0" err="1"/>
              <a:t>d‘une</a:t>
            </a:r>
            <a:r>
              <a:rPr lang="de-DE" dirty="0"/>
              <a:t> </a:t>
            </a:r>
            <a:r>
              <a:rPr lang="de-DE" dirty="0" err="1"/>
              <a:t>image</a:t>
            </a:r>
            <a:endParaRPr lang="de-DE" dirty="0"/>
          </a:p>
        </p:txBody>
      </p:sp>
      <p:sp>
        <p:nvSpPr>
          <p:cNvPr id="24" name="Espace réservé pour une image  23">
            <a:extLst>
              <a:ext uri="{FF2B5EF4-FFF2-40B4-BE49-F238E27FC236}">
                <a16:creationId xmlns:a16="http://schemas.microsoft.com/office/drawing/2014/main" id="{C132971A-4CEF-EC4B-AD1D-AAF96C4A90B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4386264"/>
            <a:ext cx="12192000" cy="1743075"/>
          </a:xfrm>
          <a:solidFill>
            <a:schemeClr val="tx1"/>
          </a:solidFill>
        </p:spPr>
        <p:txBody>
          <a:bodyPr/>
          <a:lstStyle/>
          <a:p>
            <a:endParaRPr lang="de-DE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4751ADA-2FFA-47E3-7EAF-3E126113C6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4417" y="6356354"/>
            <a:ext cx="2743200" cy="365125"/>
          </a:xfrm>
        </p:spPr>
        <p:txBody>
          <a:bodyPr/>
          <a:lstStyle/>
          <a:p>
            <a:fld id="{5B11EA7E-602E-E447-9BE2-32DE91C17DC3}" type="datetime1">
              <a:rPr lang="fr-LU" smtClean="0"/>
              <a:t>14/10/2026</a:t>
            </a:fld>
            <a:endParaRPr lang="de-D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8C8C3D3-139C-B935-D5C0-C53A2049DB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Titre de la  présentation 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8F73888-C6D7-8E7A-55F5-90B71FDEB9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AB4F3-360B-4C41-96F6-D7E0AEF35C03}" type="slidenum">
              <a:rPr lang="de-DE" smtClean="0"/>
              <a:t>‹#›</a:t>
            </a:fld>
            <a:endParaRPr lang="de-DE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134F3DA-64A4-AA19-8F41-DB4D440AE561}"/>
              </a:ext>
            </a:extLst>
          </p:cNvPr>
          <p:cNvSpPr/>
          <p:nvPr/>
        </p:nvSpPr>
        <p:spPr>
          <a:xfrm>
            <a:off x="0" y="1"/>
            <a:ext cx="12192000" cy="17211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 dirty="0"/>
          </a:p>
        </p:txBody>
      </p:sp>
      <p:pic>
        <p:nvPicPr>
          <p:cNvPr id="16" name="Image 15" descr="Une image contenant texte, Police, Graphique, capture d’écran&#10;&#10;Description générée automatiquement">
            <a:extLst>
              <a:ext uri="{FF2B5EF4-FFF2-40B4-BE49-F238E27FC236}">
                <a16:creationId xmlns:a16="http://schemas.microsoft.com/office/drawing/2014/main" id="{23EE4E52-0C86-244D-DD91-CE43BD478A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30757" y="575192"/>
            <a:ext cx="2546328" cy="500879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5DEC0D1-385E-6FA2-4005-CBF55872EE2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17621" y="512233"/>
            <a:ext cx="2316352" cy="58648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7A1A877-53D2-B3A4-2BDE-A3F17B9F9D99}"/>
              </a:ext>
            </a:extLst>
          </p:cNvPr>
          <p:cNvSpPr/>
          <p:nvPr userDrawn="1"/>
        </p:nvSpPr>
        <p:spPr>
          <a:xfrm>
            <a:off x="0" y="1"/>
            <a:ext cx="12192000" cy="17211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 dirty="0"/>
          </a:p>
        </p:txBody>
      </p:sp>
      <p:sp>
        <p:nvSpPr>
          <p:cNvPr id="9" name="Espace réservé du texte 24">
            <a:extLst>
              <a:ext uri="{FF2B5EF4-FFF2-40B4-BE49-F238E27FC236}">
                <a16:creationId xmlns:a16="http://schemas.microsoft.com/office/drawing/2014/main" id="{858CAA14-2E27-47AB-E9F9-C7283F80E6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2066" y="4511234"/>
            <a:ext cx="5463935" cy="782941"/>
          </a:xfrm>
        </p:spPr>
        <p:txBody>
          <a:bodyPr anchor="b" anchorCtr="0">
            <a:noAutofit/>
          </a:bodyPr>
          <a:lstStyle>
            <a:lvl1pPr>
              <a:defRPr sz="3200">
                <a:solidFill>
                  <a:schemeClr val="bg1"/>
                </a:solidFill>
              </a:defRPr>
            </a:lvl1pPr>
            <a:lvl2pPr>
              <a:defRPr sz="3200"/>
            </a:lvl2pPr>
            <a:lvl3pPr>
              <a:defRPr sz="3200"/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fr-FR" dirty="0"/>
              <a:t>Cliquez pour modifier les styles du texte du masque</a:t>
            </a:r>
            <a:endParaRPr lang="de-DE" dirty="0"/>
          </a:p>
        </p:txBody>
      </p:sp>
      <p:sp>
        <p:nvSpPr>
          <p:cNvPr id="10" name="Espace réservé du texte 27">
            <a:extLst>
              <a:ext uri="{FF2B5EF4-FFF2-40B4-BE49-F238E27FC236}">
                <a16:creationId xmlns:a16="http://schemas.microsoft.com/office/drawing/2014/main" id="{BC2A4492-1263-759A-82BB-C3C335B151B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24418" y="5298198"/>
            <a:ext cx="5471583" cy="957285"/>
          </a:xfrm>
        </p:spPr>
        <p:txBody>
          <a:bodyPr/>
          <a:lstStyle>
            <a:lvl1pPr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85D64DD5-50D2-E07E-9676-08B190A031B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428394" y="330560"/>
            <a:ext cx="2794259" cy="1280238"/>
          </a:xfrm>
          <a:prstGeom prst="rect">
            <a:avLst/>
          </a:prstGeom>
        </p:spPr>
      </p:pic>
      <p:pic>
        <p:nvPicPr>
          <p:cNvPr id="7" name="Image 6" descr="Une image contenant texte, Police, Graphique, capture d’écran&#10;&#10;Description générée automatiquement">
            <a:extLst>
              <a:ext uri="{FF2B5EF4-FFF2-40B4-BE49-F238E27FC236}">
                <a16:creationId xmlns:a16="http://schemas.microsoft.com/office/drawing/2014/main" id="{3374DDB5-705D-07EE-DC9B-68869D9D9D8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13840" y="512763"/>
            <a:ext cx="2124633" cy="557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1131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6" orient="horz" pos="2160" userDrawn="1">
          <p15:clr>
            <a:srgbClr val="FBAE40"/>
          </p15:clr>
        </p15:guide>
        <p15:guide id="7" pos="3840" userDrawn="1">
          <p15:clr>
            <a:srgbClr val="FBAE40"/>
          </p15:clr>
        </p15:guide>
        <p15:guide id="8" orient="horz" pos="3861" userDrawn="1">
          <p15:clr>
            <a:srgbClr val="FBAE40"/>
          </p15:clr>
        </p15:guide>
        <p15:guide id="9" pos="393" userDrawn="1">
          <p15:clr>
            <a:srgbClr val="FBAE40"/>
          </p15:clr>
        </p15:guide>
        <p15:guide id="10" pos="7167" userDrawn="1">
          <p15:clr>
            <a:srgbClr val="FBAE40"/>
          </p15:clr>
        </p15:guide>
        <p15:guide id="11" orient="horz" pos="640" userDrawn="1">
          <p15:clr>
            <a:srgbClr val="FBAE40"/>
          </p15:clr>
        </p15:guide>
        <p15:guide id="12" orient="horz" pos="346" userDrawn="1">
          <p15:clr>
            <a:srgbClr val="FBAE40"/>
          </p15:clr>
        </p15:guide>
        <p15:guide id="13" pos="1527" userDrawn="1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L-GK_Couver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708950B9-A99F-14CE-1A91-E10882316B1E}"/>
              </a:ext>
            </a:extLst>
          </p:cNvPr>
          <p:cNvSpPr/>
          <p:nvPr userDrawn="1"/>
        </p:nvSpPr>
        <p:spPr>
          <a:xfrm>
            <a:off x="0" y="1705846"/>
            <a:ext cx="12192000" cy="4434605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4751ADA-2FFA-47E3-7EAF-3E126113C6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4417" y="6356354"/>
            <a:ext cx="2743200" cy="365125"/>
          </a:xfrm>
        </p:spPr>
        <p:txBody>
          <a:bodyPr/>
          <a:lstStyle/>
          <a:p>
            <a:fld id="{8DBAB345-DF1A-F048-BB3D-564E679754FC}" type="datetime1">
              <a:rPr lang="fr-LU" smtClean="0"/>
              <a:t>14/10/2026</a:t>
            </a:fld>
            <a:endParaRPr lang="de-D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8C8C3D3-139C-B935-D5C0-C53A2049DB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Titre de la  présentation 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8F73888-C6D7-8E7A-55F5-90B71FDEB9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AB4F3-360B-4C41-96F6-D7E0AEF35C03}" type="slidenum">
              <a:rPr lang="de-DE" smtClean="0"/>
              <a:t>‹#›</a:t>
            </a:fld>
            <a:endParaRPr lang="de-DE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134F3DA-64A4-AA19-8F41-DB4D440AE561}"/>
              </a:ext>
            </a:extLst>
          </p:cNvPr>
          <p:cNvSpPr/>
          <p:nvPr/>
        </p:nvSpPr>
        <p:spPr>
          <a:xfrm>
            <a:off x="0" y="1"/>
            <a:ext cx="12192000" cy="17211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 dirty="0"/>
          </a:p>
        </p:txBody>
      </p:sp>
      <p:pic>
        <p:nvPicPr>
          <p:cNvPr id="16" name="Image 15" descr="Une image contenant texte, Police, Graphique, capture d’écran&#10;&#10;Description générée automatiquement">
            <a:extLst>
              <a:ext uri="{FF2B5EF4-FFF2-40B4-BE49-F238E27FC236}">
                <a16:creationId xmlns:a16="http://schemas.microsoft.com/office/drawing/2014/main" id="{23EE4E52-0C86-244D-DD91-CE43BD478A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30757" y="575192"/>
            <a:ext cx="2546328" cy="500879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5DEC0D1-385E-6FA2-4005-CBF55872EE2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17621" y="512233"/>
            <a:ext cx="2316352" cy="58648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7A1A877-53D2-B3A4-2BDE-A3F17B9F9D99}"/>
              </a:ext>
            </a:extLst>
          </p:cNvPr>
          <p:cNvSpPr/>
          <p:nvPr userDrawn="1"/>
        </p:nvSpPr>
        <p:spPr>
          <a:xfrm>
            <a:off x="0" y="1"/>
            <a:ext cx="12192000" cy="17211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 dirty="0"/>
          </a:p>
        </p:txBody>
      </p:sp>
      <p:sp>
        <p:nvSpPr>
          <p:cNvPr id="9" name="Espace réservé du texte 24">
            <a:extLst>
              <a:ext uri="{FF2B5EF4-FFF2-40B4-BE49-F238E27FC236}">
                <a16:creationId xmlns:a16="http://schemas.microsoft.com/office/drawing/2014/main" id="{858CAA14-2E27-47AB-E9F9-C7283F80E6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2066" y="3429001"/>
            <a:ext cx="5463935" cy="782941"/>
          </a:xfrm>
        </p:spPr>
        <p:txBody>
          <a:bodyPr anchor="b" anchorCtr="0">
            <a:noAutofit/>
          </a:bodyPr>
          <a:lstStyle>
            <a:lvl1pPr>
              <a:defRPr sz="3200">
                <a:solidFill>
                  <a:schemeClr val="tx2"/>
                </a:solidFill>
              </a:defRPr>
            </a:lvl1pPr>
            <a:lvl2pPr>
              <a:defRPr sz="3200"/>
            </a:lvl2pPr>
            <a:lvl3pPr>
              <a:defRPr sz="3200"/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fr-FR" dirty="0"/>
              <a:t>Cliquez pour modifier les styles du texte du masque</a:t>
            </a:r>
            <a:endParaRPr lang="de-DE" dirty="0"/>
          </a:p>
        </p:txBody>
      </p:sp>
      <p:sp>
        <p:nvSpPr>
          <p:cNvPr id="10" name="Espace réservé du texte 27">
            <a:extLst>
              <a:ext uri="{FF2B5EF4-FFF2-40B4-BE49-F238E27FC236}">
                <a16:creationId xmlns:a16="http://schemas.microsoft.com/office/drawing/2014/main" id="{BC2A4492-1263-759A-82BB-C3C335B151B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24418" y="4215965"/>
            <a:ext cx="5471583" cy="957285"/>
          </a:xfrm>
        </p:spPr>
        <p:txBody>
          <a:bodyPr/>
          <a:lstStyle>
            <a:lvl1pPr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8" name="Image 7" descr="Une image contenant texte, Police, Graphique, capture d’écran&#10;&#10;Description générée automatiquement">
            <a:extLst>
              <a:ext uri="{FF2B5EF4-FFF2-40B4-BE49-F238E27FC236}">
                <a16:creationId xmlns:a16="http://schemas.microsoft.com/office/drawing/2014/main" id="{273BFF0B-AE83-6E54-51EB-32EA900F7DA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13840" y="512763"/>
            <a:ext cx="2124633" cy="557239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F61D3AD-7663-B1E8-8857-FADFA6D24BF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428394" y="330560"/>
            <a:ext cx="2794259" cy="1280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0663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6" orient="horz" pos="2160" userDrawn="1">
          <p15:clr>
            <a:srgbClr val="FBAE40"/>
          </p15:clr>
        </p15:guide>
        <p15:guide id="7" pos="3840" userDrawn="1">
          <p15:clr>
            <a:srgbClr val="FBAE40"/>
          </p15:clr>
        </p15:guide>
        <p15:guide id="8" orient="horz" pos="3861" userDrawn="1">
          <p15:clr>
            <a:srgbClr val="FBAE40"/>
          </p15:clr>
        </p15:guide>
        <p15:guide id="9" pos="393" userDrawn="1">
          <p15:clr>
            <a:srgbClr val="FBAE40"/>
          </p15:clr>
        </p15:guide>
        <p15:guide id="10" pos="7167" userDrawn="1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L-CS_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00175EB-9CFB-DA43-F8B4-54007FD511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4417" y="1825626"/>
            <a:ext cx="10515600" cy="4051300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de-DE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167D979-89CA-DC6B-C667-5132C4C64D1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4417" y="6356354"/>
            <a:ext cx="2743200" cy="365125"/>
          </a:xfrm>
        </p:spPr>
        <p:txBody>
          <a:bodyPr/>
          <a:lstStyle/>
          <a:p>
            <a:fld id="{A483D402-3E43-334B-A5C5-F5BC0599D70B}" type="datetime1">
              <a:rPr lang="fr-LU" smtClean="0"/>
              <a:t>14/10/2026</a:t>
            </a:fld>
            <a:endParaRPr lang="de-D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EB7DADF-CC58-097A-36A9-50AD19DFE1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Titre de la  présentation 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2CC3086-0BBC-92D1-9E49-5A53AF4D9F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>
              <a:defRPr/>
            </a:lvl1pPr>
          </a:lstStyle>
          <a:p>
            <a:fld id="{A0CAB4F3-360B-4C41-96F6-D7E0AEF35C03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7D95CCC2-B072-ECC7-680E-97BA826861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417" y="827633"/>
            <a:ext cx="10515600" cy="863059"/>
          </a:xfrm>
        </p:spPr>
        <p:txBody>
          <a:bodyPr/>
          <a:lstStyle/>
          <a:p>
            <a:r>
              <a:rPr lang="fr-FR" dirty="0"/>
              <a:t>Modifiez le style du titre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798701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6" orient="horz" pos="2160" userDrawn="1">
          <p15:clr>
            <a:srgbClr val="FBAE40"/>
          </p15:clr>
        </p15:guide>
        <p15:guide id="7" pos="3840" userDrawn="1">
          <p15:clr>
            <a:srgbClr val="FBAE40"/>
          </p15:clr>
        </p15:guide>
        <p15:guide id="8" orient="horz" pos="504" userDrawn="1">
          <p15:clr>
            <a:srgbClr val="FBAE40"/>
          </p15:clr>
        </p15:guide>
        <p15:guide id="9" pos="393" userDrawn="1">
          <p15:clr>
            <a:srgbClr val="FBAE40"/>
          </p15:clr>
        </p15:guide>
        <p15:guide id="10" pos="7317" userDrawn="1">
          <p15:clr>
            <a:srgbClr val="FBAE40"/>
          </p15:clr>
        </p15:guide>
        <p15:guide id="11" orient="horz" pos="3702" userDrawn="1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L-GK_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4D4F148-FEDB-ED9B-C0C6-92DAE1E9A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1C733-A423-1D49-A286-08F3D1FC1BB9}" type="datetime1">
              <a:rPr lang="fr-LU" smtClean="0"/>
              <a:t>14/10/2026</a:t>
            </a:fld>
            <a:endParaRPr lang="de-D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E27B45C-80E1-4BE1-8C90-85ACAE1F90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Titre de la  présentation 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E83E603-02B2-67E7-7CED-3CA7BF187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AB4F3-360B-4C41-96F6-D7E0AEF35C03}" type="slidenum">
              <a:rPr lang="de-DE" smtClean="0"/>
              <a:t>‹#›</a:t>
            </a:fld>
            <a:endParaRPr lang="de-DE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EED31B6-C308-FD99-E35E-EB20A60A5E0B}"/>
              </a:ext>
            </a:extLst>
          </p:cNvPr>
          <p:cNvSpPr/>
          <p:nvPr userDrawn="1"/>
        </p:nvSpPr>
        <p:spPr>
          <a:xfrm>
            <a:off x="0" y="1713055"/>
            <a:ext cx="12192000" cy="4423493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7" name="Espace réservé du texte 24">
            <a:extLst>
              <a:ext uri="{FF2B5EF4-FFF2-40B4-BE49-F238E27FC236}">
                <a16:creationId xmlns:a16="http://schemas.microsoft.com/office/drawing/2014/main" id="{8E11F632-F2DA-7D3B-1A83-22A425480C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5721" y="3429001"/>
            <a:ext cx="4587113" cy="782941"/>
          </a:xfrm>
        </p:spPr>
        <p:txBody>
          <a:bodyPr anchor="t" anchorCtr="0">
            <a:noAutofit/>
          </a:bodyPr>
          <a:lstStyle>
            <a:lvl1pPr>
              <a:defRPr sz="3200">
                <a:solidFill>
                  <a:schemeClr val="tx2"/>
                </a:solidFill>
              </a:defRPr>
            </a:lvl1pPr>
            <a:lvl2pPr>
              <a:defRPr sz="3200"/>
            </a:lvl2pPr>
            <a:lvl3pPr>
              <a:defRPr sz="3200"/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fr-FR" dirty="0"/>
              <a:t>Cliquez pour modifier les styles du texte du masque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936485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 userDrawn="1">
          <p15:clr>
            <a:srgbClr val="FBAE40"/>
          </p15:clr>
        </p15:guide>
        <p15:guide id="6" pos="3840" userDrawn="1">
          <p15:clr>
            <a:srgbClr val="FBAE40"/>
          </p15:clr>
        </p15:guide>
        <p15:guide id="7" orient="horz" pos="459" userDrawn="1">
          <p15:clr>
            <a:srgbClr val="FBAE40"/>
          </p15:clr>
        </p15:guide>
        <p15:guide id="8" orient="horz" pos="3861" userDrawn="1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L-GK_Elements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42B679-404C-C653-5221-388CA8F0F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de-DE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FB26F22-A4A6-CB15-20A3-6D50AB1988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4417" y="1825627"/>
            <a:ext cx="10526368" cy="4051299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de-DE" dirty="0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B9EF7B8-DE6D-9150-C308-C7DC91EE0B1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4417" y="6356354"/>
            <a:ext cx="2743200" cy="365125"/>
          </a:xfrm>
        </p:spPr>
        <p:txBody>
          <a:bodyPr/>
          <a:lstStyle/>
          <a:p>
            <a:fld id="{975E1D6F-692A-DE4C-AD1E-838112C56D3E}" type="datetime1">
              <a:rPr lang="fr-LU" smtClean="0"/>
              <a:t>14/10/2026</a:t>
            </a:fld>
            <a:endParaRPr lang="de-D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F9B43D1-0EBC-BF86-D68B-C349DFFFF1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Titre de la  présentation 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BC820E8-F43C-F4A3-26DA-9D6C837A5C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AB4F3-360B-4C41-96F6-D7E0AEF35C03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595086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160" userDrawn="1">
          <p15:clr>
            <a:srgbClr val="FBAE40"/>
          </p15:clr>
        </p15:guide>
        <p15:guide id="5" pos="3840" userDrawn="1">
          <p15:clr>
            <a:srgbClr val="FBAE40"/>
          </p15:clr>
        </p15:guide>
        <p15:guide id="6" pos="393" userDrawn="1">
          <p15:clr>
            <a:srgbClr val="FBAE40"/>
          </p15:clr>
        </p15:guide>
        <p15:guide id="7" orient="horz" pos="3702" userDrawn="1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L-GK_Elements graphiques 2 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FCBB459-2F28-0494-4A0B-FC60E134E3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6007" y="1963209"/>
            <a:ext cx="5157787" cy="3913717"/>
          </a:xfrm>
        </p:spPr>
        <p:txBody>
          <a:bodyPr/>
          <a:lstStyle>
            <a:lvl2pPr>
              <a:lnSpc>
                <a:spcPct val="100000"/>
              </a:lnSpc>
              <a:spcAft>
                <a:spcPts val="600"/>
              </a:spcAft>
              <a:defRPr/>
            </a:lvl2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de-DE" dirty="0"/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D96C0CCB-ED1A-F75B-C14E-BAE29E50759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2" y="1963209"/>
            <a:ext cx="5183188" cy="3913717"/>
          </a:xfrm>
        </p:spPr>
        <p:txBody>
          <a:bodyPr/>
          <a:lstStyle>
            <a:lvl2pPr>
              <a:lnSpc>
                <a:spcPct val="100000"/>
              </a:lnSpc>
              <a:spcAft>
                <a:spcPts val="600"/>
              </a:spcAft>
              <a:defRPr/>
            </a:lvl2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de-DE" dirty="0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212FD7A-E602-2AA3-FD82-2D2926759DA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4417" y="6356354"/>
            <a:ext cx="2743200" cy="365125"/>
          </a:xfrm>
        </p:spPr>
        <p:txBody>
          <a:bodyPr/>
          <a:lstStyle/>
          <a:p>
            <a:fld id="{360A8324-96B4-5747-B623-344161BF01BF}" type="datetime1">
              <a:rPr lang="fr-LU" smtClean="0"/>
              <a:t>14/10/2026</a:t>
            </a:fld>
            <a:endParaRPr lang="de-DE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5159AFBD-F9AF-54BD-7F9E-3D86ACBE54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Titre de la  présentation 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3B7A5CA-EAB1-4552-E6E5-9DC741DA4D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AB4F3-360B-4C41-96F6-D7E0AEF35C03}" type="slidenum">
              <a:rPr lang="de-DE" smtClean="0"/>
              <a:t>‹#›</a:t>
            </a:fld>
            <a:endParaRPr lang="de-DE"/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B22E9760-055F-B179-B9B7-398A4CFD82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417" y="827633"/>
            <a:ext cx="10515600" cy="863059"/>
          </a:xfrm>
        </p:spPr>
        <p:txBody>
          <a:bodyPr/>
          <a:lstStyle/>
          <a:p>
            <a:r>
              <a:rPr lang="fr-FR" dirty="0"/>
              <a:t>Modifiez le style du titre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781010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160" userDrawn="1">
          <p15:clr>
            <a:srgbClr val="FBAE40"/>
          </p15:clr>
        </p15:guide>
        <p15:guide id="5" pos="3840" userDrawn="1">
          <p15:clr>
            <a:srgbClr val="FBAE40"/>
          </p15:clr>
        </p15:guide>
        <p15:guide id="6" pos="393" userDrawn="1">
          <p15:clr>
            <a:srgbClr val="FBAE40"/>
          </p15:clr>
        </p15:guide>
        <p15:guide id="7" orient="horz" pos="3702" userDrawn="1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L-GK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FB0B3AEC-22A9-F708-8B8F-5AEE23CF174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4417" y="6356354"/>
            <a:ext cx="2743200" cy="365125"/>
          </a:xfrm>
        </p:spPr>
        <p:txBody>
          <a:bodyPr/>
          <a:lstStyle/>
          <a:p>
            <a:fld id="{37C46651-A03A-A546-9A42-BBB408E50BB2}" type="datetime1">
              <a:rPr lang="fr-LU" smtClean="0"/>
              <a:t>14/10/2026</a:t>
            </a:fld>
            <a:endParaRPr lang="de-DE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9D10B68-30CF-7932-20E6-B4B676A99E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Titre de la  présentation 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C74CEC2-0A4A-49D8-1F31-5F248BE875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AB4F3-360B-4C41-96F6-D7E0AEF35C03}" type="slidenum">
              <a:rPr lang="de-DE" smtClean="0"/>
              <a:t>‹#›</a:t>
            </a:fld>
            <a:endParaRPr lang="de-DE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9DBF16B2-B7C3-2887-94E6-8652C1198D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417" y="827633"/>
            <a:ext cx="10515600" cy="863059"/>
          </a:xfrm>
        </p:spPr>
        <p:txBody>
          <a:bodyPr/>
          <a:lstStyle/>
          <a:p>
            <a:r>
              <a:rPr lang="fr-FR" dirty="0"/>
              <a:t>Modifiez le style du titre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220070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160" userDrawn="1">
          <p15:clr>
            <a:srgbClr val="FBAE40"/>
          </p15:clr>
        </p15:guide>
        <p15:guide id="5" pos="3840" userDrawn="1">
          <p15:clr>
            <a:srgbClr val="FBAE40"/>
          </p15:clr>
        </p15:guide>
        <p15:guide id="6" pos="393" userDrawn="1">
          <p15:clr>
            <a:srgbClr val="FBAE40"/>
          </p15:clr>
        </p15:guide>
        <p15:guide id="7" orient="horz" pos="3702" userDrawn="1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L-GK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FBCA7BEA-5BD1-FC79-02FF-95BED27F214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20302057">
            <a:off x="10213770" y="3513772"/>
            <a:ext cx="2266950" cy="1044575"/>
          </a:xfrm>
          <a:prstGeom prst="rect">
            <a:avLst/>
          </a:prstGeom>
        </p:spPr>
      </p:pic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931BE5C5-A476-CFE4-C81E-0E3DB1F085D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4417" y="6356354"/>
            <a:ext cx="2743200" cy="365125"/>
          </a:xfrm>
        </p:spPr>
        <p:txBody>
          <a:bodyPr/>
          <a:lstStyle/>
          <a:p>
            <a:fld id="{3D2A7309-D3F3-5C43-B104-B6B94D099403}" type="datetime1">
              <a:rPr lang="fr-LU" smtClean="0"/>
              <a:t>14/10/2026</a:t>
            </a:fld>
            <a:endParaRPr lang="de-DE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09DBB30-63D7-BF2B-2C21-E8FBA5632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Titre de la  présentation 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7F8849A-E624-12B6-2D00-5F17B1113F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AB4F3-360B-4C41-96F6-D7E0AEF35C03}" type="slidenum">
              <a:rPr lang="de-DE" smtClean="0"/>
              <a:t>‹#›</a:t>
            </a:fld>
            <a:endParaRPr lang="de-DE"/>
          </a:p>
        </p:txBody>
      </p:sp>
      <p:sp>
        <p:nvSpPr>
          <p:cNvPr id="9" name="Espace réservé pour une image  8">
            <a:extLst>
              <a:ext uri="{FF2B5EF4-FFF2-40B4-BE49-F238E27FC236}">
                <a16:creationId xmlns:a16="http://schemas.microsoft.com/office/drawing/2014/main" id="{540A26C2-8F20-A336-7A89-45DB351DC49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4115" y="1817688"/>
            <a:ext cx="10511669" cy="4059237"/>
          </a:xfrm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endParaRPr lang="de-DE"/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91135B95-D064-3C6E-323C-71E8D31B56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417" y="827633"/>
            <a:ext cx="10515600" cy="863059"/>
          </a:xfrm>
        </p:spPr>
        <p:txBody>
          <a:bodyPr/>
          <a:lstStyle/>
          <a:p>
            <a:r>
              <a:rPr lang="fr-FR" dirty="0"/>
              <a:t>Modifiez le style du titre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141548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160" userDrawn="1">
          <p15:clr>
            <a:srgbClr val="FBAE40"/>
          </p15:clr>
        </p15:guide>
        <p15:guide id="5" pos="3840" userDrawn="1">
          <p15:clr>
            <a:srgbClr val="FBAE40"/>
          </p15:clr>
        </p15:guide>
        <p15:guide id="6" pos="393" userDrawn="1">
          <p15:clr>
            <a:srgbClr val="FBAE40"/>
          </p15:clr>
        </p15:guide>
        <p15:guide id="7" orient="horz" pos="3702" userDrawn="1">
          <p15:clr>
            <a:srgbClr val="FBAE40"/>
          </p15:clr>
        </p15:guide>
        <p15:guide id="8" pos="7015" userDrawn="1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L-GK_Images multip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378AF655-D80F-94F0-BB3B-8A466F9C99A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20302057">
            <a:off x="10213770" y="3513772"/>
            <a:ext cx="2266950" cy="1044575"/>
          </a:xfrm>
          <a:prstGeom prst="rect">
            <a:avLst/>
          </a:prstGeom>
        </p:spPr>
      </p:pic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931BE5C5-A476-CFE4-C81E-0E3DB1F085D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4417" y="6356354"/>
            <a:ext cx="2743200" cy="365125"/>
          </a:xfrm>
        </p:spPr>
        <p:txBody>
          <a:bodyPr/>
          <a:lstStyle/>
          <a:p>
            <a:fld id="{1FD5713B-93A0-0143-A8F8-A8573737A732}" type="datetime1">
              <a:rPr lang="fr-LU" smtClean="0"/>
              <a:t>14/10/2026</a:t>
            </a:fld>
            <a:endParaRPr lang="de-DE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09DBB30-63D7-BF2B-2C21-E8FBA5632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Titre de la  présentation 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7F8849A-E624-12B6-2D00-5F17B1113F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AB4F3-360B-4C41-96F6-D7E0AEF35C03}" type="slidenum">
              <a:rPr lang="de-DE" smtClean="0"/>
              <a:t>‹#›</a:t>
            </a:fld>
            <a:endParaRPr lang="de-DE"/>
          </a:p>
        </p:txBody>
      </p:sp>
      <p:sp>
        <p:nvSpPr>
          <p:cNvPr id="9" name="Espace réservé pour une image  8">
            <a:extLst>
              <a:ext uri="{FF2B5EF4-FFF2-40B4-BE49-F238E27FC236}">
                <a16:creationId xmlns:a16="http://schemas.microsoft.com/office/drawing/2014/main" id="{540A26C2-8F20-A336-7A89-45DB351DC49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24115" y="1817689"/>
            <a:ext cx="3120269" cy="2079625"/>
          </a:xfrm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pPr lvl="3"/>
            <a:r>
              <a:rPr lang="de-DE" dirty="0"/>
              <a:t>Image</a:t>
            </a:r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91135B95-D064-3C6E-323C-71E8D31B56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417" y="827633"/>
            <a:ext cx="10515600" cy="863059"/>
          </a:xfrm>
        </p:spPr>
        <p:txBody>
          <a:bodyPr/>
          <a:lstStyle/>
          <a:p>
            <a:r>
              <a:rPr lang="fr-FR" dirty="0"/>
              <a:t>Modifiez le style du titre</a:t>
            </a:r>
            <a:endParaRPr lang="de-DE" dirty="0"/>
          </a:p>
        </p:txBody>
      </p:sp>
      <p:sp>
        <p:nvSpPr>
          <p:cNvPr id="15" name="Espace réservé pour une image  14">
            <a:extLst>
              <a:ext uri="{FF2B5EF4-FFF2-40B4-BE49-F238E27FC236}">
                <a16:creationId xmlns:a16="http://schemas.microsoft.com/office/drawing/2014/main" id="{D878BF38-7F42-071A-72E2-578799D9CFC3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839634" y="1814513"/>
            <a:ext cx="4273551" cy="2082800"/>
          </a:xfrm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pPr lvl="3"/>
            <a:r>
              <a:rPr lang="de-DE" dirty="0"/>
              <a:t>Image</a:t>
            </a:r>
          </a:p>
        </p:txBody>
      </p:sp>
      <p:sp>
        <p:nvSpPr>
          <p:cNvPr id="17" name="Espace réservé pour une image  16">
            <a:extLst>
              <a:ext uri="{FF2B5EF4-FFF2-40B4-BE49-F238E27FC236}">
                <a16:creationId xmlns:a16="http://schemas.microsoft.com/office/drawing/2014/main" id="{AE1C9628-A608-A945-F9F5-50292B882B1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208434" y="1808163"/>
            <a:ext cx="2934833" cy="4075112"/>
          </a:xfrm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pPr lvl="3"/>
            <a:r>
              <a:rPr lang="de-DE" dirty="0"/>
              <a:t>Image</a:t>
            </a:r>
          </a:p>
        </p:txBody>
      </p:sp>
      <p:sp>
        <p:nvSpPr>
          <p:cNvPr id="19" name="Espace réservé pour une image  18">
            <a:extLst>
              <a:ext uri="{FF2B5EF4-FFF2-40B4-BE49-F238E27FC236}">
                <a16:creationId xmlns:a16="http://schemas.microsoft.com/office/drawing/2014/main" id="{D38929C8-111C-9DE6-0120-1C80B1DC5BF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24418" y="3968751"/>
            <a:ext cx="2207681" cy="1908175"/>
          </a:xfrm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pPr lvl="3"/>
            <a:r>
              <a:rPr lang="de-DE" dirty="0"/>
              <a:t>Image</a:t>
            </a:r>
          </a:p>
        </p:txBody>
      </p:sp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E904581A-C731-7E82-87BD-64F6716D6291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2927352" y="3968751"/>
            <a:ext cx="5185833" cy="1908175"/>
          </a:xfrm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pPr lvl="3"/>
            <a:r>
              <a:rPr lang="de-DE" dirty="0"/>
              <a:t>Image</a:t>
            </a:r>
          </a:p>
        </p:txBody>
      </p:sp>
    </p:spTree>
    <p:extLst>
      <p:ext uri="{BB962C8B-B14F-4D97-AF65-F5344CB8AC3E}">
        <p14:creationId xmlns:p14="http://schemas.microsoft.com/office/powerpoint/2010/main" val="14284575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160" userDrawn="1">
          <p15:clr>
            <a:srgbClr val="FBAE40"/>
          </p15:clr>
        </p15:guide>
        <p15:guide id="5" pos="3840" userDrawn="1">
          <p15:clr>
            <a:srgbClr val="FBAE40"/>
          </p15:clr>
        </p15:guide>
        <p15:guide id="6" pos="393" userDrawn="1">
          <p15:clr>
            <a:srgbClr val="FBAE40"/>
          </p15:clr>
        </p15:guide>
        <p15:guide id="7" pos="2359" userDrawn="1">
          <p15:clr>
            <a:srgbClr val="FBAE40"/>
          </p15:clr>
        </p15:guide>
        <p15:guide id="8" pos="2419" userDrawn="1">
          <p15:clr>
            <a:srgbClr val="FBAE40"/>
          </p15:clr>
        </p15:guide>
        <p15:guide id="9" pos="5111" userDrawn="1">
          <p15:clr>
            <a:srgbClr val="FBAE40"/>
          </p15:clr>
        </p15:guide>
        <p15:guide id="10" pos="7015" userDrawn="1">
          <p15:clr>
            <a:srgbClr val="FBAE40"/>
          </p15:clr>
        </p15:guide>
        <p15:guide id="11" orient="horz" pos="2455" userDrawn="1">
          <p15:clr>
            <a:srgbClr val="FBAE40"/>
          </p15:clr>
        </p15:guide>
        <p15:guide id="12" orient="horz" pos="2500" userDrawn="1">
          <p15:clr>
            <a:srgbClr val="FBAE40"/>
          </p15:clr>
        </p15:guide>
        <p15:guide id="13" orient="horz" pos="3702" userDrawn="1">
          <p15:clr>
            <a:srgbClr val="FBAE40"/>
          </p15:clr>
        </p15:guide>
        <p15:guide id="14" pos="1784" userDrawn="1">
          <p15:clr>
            <a:srgbClr val="FBAE40"/>
          </p15:clr>
        </p15:guide>
        <p15:guide id="15" pos="1844" userDrawn="1">
          <p15:clr>
            <a:srgbClr val="FBAE40"/>
          </p15:clr>
        </p15:guide>
        <p15:guide id="16" pos="5171" userDrawn="1">
          <p15:clr>
            <a:srgbClr val="FBAE40"/>
          </p15:clr>
        </p15:guide>
        <p15:guide id="17" orient="horz" pos="640" userDrawn="1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ZL-GK_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355DF7-6B47-713C-1B3A-BC917A7AC8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418" y="1905000"/>
            <a:ext cx="3932237" cy="1763487"/>
          </a:xfrm>
        </p:spPr>
        <p:txBody>
          <a:bodyPr anchor="b" anchorCtr="0"/>
          <a:lstStyle>
            <a:lvl1pPr>
              <a:defRPr sz="2400"/>
            </a:lvl1pPr>
          </a:lstStyle>
          <a:p>
            <a:r>
              <a:rPr lang="fr-FR" dirty="0"/>
              <a:t>Modifiez le style du titre</a:t>
            </a:r>
            <a:endParaRPr lang="de-DE" dirty="0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F647061-7577-61C1-B5B8-5DA3DDA0AC0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9" y="987429"/>
            <a:ext cx="5952596" cy="4889497"/>
          </a:xfrm>
          <a:solidFill>
            <a:schemeClr val="accent3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 dirty="0"/>
              <a:t>Cliquez sur l'icône pour ajouter une image</a:t>
            </a:r>
            <a:endParaRPr lang="de-DE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8CE4164-BE0B-D4FB-4E06-B9055514D7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4418" y="3918858"/>
            <a:ext cx="3932237" cy="1958068"/>
          </a:xfrm>
        </p:spPr>
        <p:txBody>
          <a:bodyPr>
            <a:norm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DF92DEC-41A0-C69B-D972-CCE419D04C5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4417" y="6356354"/>
            <a:ext cx="2743200" cy="365125"/>
          </a:xfrm>
        </p:spPr>
        <p:txBody>
          <a:bodyPr/>
          <a:lstStyle/>
          <a:p>
            <a:fld id="{A1555AB4-7110-C449-9421-1BBD04CF3D64}" type="datetime1">
              <a:rPr lang="fr-LU" smtClean="0"/>
              <a:t>14/10/2026</a:t>
            </a:fld>
            <a:endParaRPr lang="de-D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14FD3C3-938A-7AAD-F2FD-1ADE33384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Titre de la  présentation 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C3F6D15-E731-F119-E510-C052CA096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AB4F3-360B-4C41-96F6-D7E0AEF35C03}" type="slidenum">
              <a:rPr lang="de-DE" smtClean="0"/>
              <a:t>‹#›</a:t>
            </a:fld>
            <a:endParaRPr lang="de-DE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8756B54-3067-0DC5-7DBF-6FC997FFACA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20302057">
            <a:off x="2412351" y="1169245"/>
            <a:ext cx="2266950" cy="1044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6912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160" userDrawn="1">
          <p15:clr>
            <a:srgbClr val="FBAE40"/>
          </p15:clr>
        </p15:guide>
        <p15:guide id="5" pos="3840" userDrawn="1">
          <p15:clr>
            <a:srgbClr val="FBAE40"/>
          </p15:clr>
        </p15:guide>
        <p15:guide id="6" pos="393" userDrawn="1">
          <p15:clr>
            <a:srgbClr val="FBAE40"/>
          </p15:clr>
        </p15:guide>
        <p15:guide id="7" orient="horz" pos="3702" userDrawn="1">
          <p15:clr>
            <a:srgbClr val="FBAE40"/>
          </p15:clr>
        </p15:guide>
        <p15:guide id="8" pos="7015" userDrawn="1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L-GK_Fin">
    <p:bg>
      <p:bgPr>
        <a:solidFill>
          <a:schemeClr val="bg1">
            <a:alpha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AFA3C78A-0ABE-8816-5289-44C71FBCD376}"/>
              </a:ext>
            </a:extLst>
          </p:cNvPr>
          <p:cNvSpPr/>
          <p:nvPr userDrawn="1"/>
        </p:nvSpPr>
        <p:spPr>
          <a:xfrm>
            <a:off x="0" y="1"/>
            <a:ext cx="12192000" cy="17211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990B607-7072-38EE-A3B7-81AB24E549E3}"/>
              </a:ext>
            </a:extLst>
          </p:cNvPr>
          <p:cNvSpPr/>
          <p:nvPr userDrawn="1"/>
        </p:nvSpPr>
        <p:spPr>
          <a:xfrm>
            <a:off x="0" y="1713055"/>
            <a:ext cx="12192000" cy="4423493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4751ADA-2FFA-47E3-7EAF-3E126113C6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4417" y="6356354"/>
            <a:ext cx="2743200" cy="365125"/>
          </a:xfrm>
        </p:spPr>
        <p:txBody>
          <a:bodyPr/>
          <a:lstStyle/>
          <a:p>
            <a:fld id="{150E1ACD-56FD-C14D-8E94-DE9D8A043B45}" type="datetime1">
              <a:rPr lang="fr-LU" smtClean="0"/>
              <a:t>14/10/2026</a:t>
            </a:fld>
            <a:endParaRPr lang="de-D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8C8C3D3-139C-B935-D5C0-C53A2049DB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Titre de la  présentation 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8F73888-C6D7-8E7A-55F5-90B71FDEB9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AB4F3-360B-4C41-96F6-D7E0AEF35C03}" type="slidenum">
              <a:rPr lang="de-DE" smtClean="0"/>
              <a:t>‹#›</a:t>
            </a:fld>
            <a:endParaRPr lang="de-DE" dirty="0"/>
          </a:p>
        </p:txBody>
      </p:sp>
      <p:sp>
        <p:nvSpPr>
          <p:cNvPr id="29" name="Espace réservé du texte 24">
            <a:extLst>
              <a:ext uri="{FF2B5EF4-FFF2-40B4-BE49-F238E27FC236}">
                <a16:creationId xmlns:a16="http://schemas.microsoft.com/office/drawing/2014/main" id="{7FDF4B25-A401-057A-75D5-FF1421F6FC13}"/>
              </a:ext>
            </a:extLst>
          </p:cNvPr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632066" y="3429000"/>
            <a:ext cx="5463935" cy="774700"/>
          </a:xfrm>
        </p:spPr>
        <p:txBody>
          <a:bodyPr anchor="t" anchorCtr="0">
            <a:noAutofit/>
          </a:bodyPr>
          <a:lstStyle>
            <a:lvl1pPr>
              <a:defRPr sz="3200">
                <a:solidFill>
                  <a:schemeClr val="tx1"/>
                </a:solidFill>
              </a:defRPr>
            </a:lvl1pPr>
            <a:lvl2pPr>
              <a:defRPr sz="3200"/>
            </a:lvl2pPr>
            <a:lvl3pPr>
              <a:defRPr sz="3200"/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fr-FR" dirty="0"/>
              <a:t>Merci pour votre attention.</a:t>
            </a:r>
            <a:endParaRPr lang="de-DE" dirty="0"/>
          </a:p>
        </p:txBody>
      </p:sp>
      <p:sp>
        <p:nvSpPr>
          <p:cNvPr id="30" name="Espace réservé du texte 27">
            <a:extLst>
              <a:ext uri="{FF2B5EF4-FFF2-40B4-BE49-F238E27FC236}">
                <a16:creationId xmlns:a16="http://schemas.microsoft.com/office/drawing/2014/main" id="{12031381-9B78-9CBD-D476-A12456C92336}"/>
              </a:ext>
            </a:extLst>
          </p:cNvPr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624417" y="4548716"/>
            <a:ext cx="5471583" cy="844550"/>
          </a:xfrm>
        </p:spPr>
        <p:txBody>
          <a:bodyPr/>
          <a:lstStyle>
            <a:lvl1pPr>
              <a:defRPr sz="1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Nom et prénom de l’interlocuteur</a:t>
            </a:r>
          </a:p>
        </p:txBody>
      </p:sp>
      <p:pic>
        <p:nvPicPr>
          <p:cNvPr id="2" name="Image 1" descr="Une image contenant texte, Police, Graphique, capture d’écran&#10;&#10;Description générée automatiquement">
            <a:extLst>
              <a:ext uri="{FF2B5EF4-FFF2-40B4-BE49-F238E27FC236}">
                <a16:creationId xmlns:a16="http://schemas.microsoft.com/office/drawing/2014/main" id="{C4A64280-34B0-D8E9-7651-F7DA524C1A7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13840" y="512763"/>
            <a:ext cx="2124633" cy="55723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85D27C2-2F22-1832-F1A4-CDE99CF2CB3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428394" y="330560"/>
            <a:ext cx="2794259" cy="1280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36156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orient="horz" pos="3861" userDrawn="1">
          <p15:clr>
            <a:srgbClr val="FBAE40"/>
          </p15:clr>
        </p15:guide>
        <p15:guide id="4" pos="393" userDrawn="1">
          <p15:clr>
            <a:srgbClr val="FBAE40"/>
          </p15:clr>
        </p15:guide>
        <p15:guide id="5" pos="7167" userDrawn="1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L-GP_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F64CC791-7D88-F80F-AB9A-AA1ECA1EFF91}"/>
              </a:ext>
            </a:extLst>
          </p:cNvPr>
          <p:cNvSpPr/>
          <p:nvPr userDrawn="1"/>
        </p:nvSpPr>
        <p:spPr>
          <a:xfrm>
            <a:off x="0" y="5123328"/>
            <a:ext cx="12192000" cy="17346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 dirty="0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71DB3D95-8F4F-85C5-7FC7-75B80A0C1A4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708661"/>
            <a:ext cx="12192000" cy="5149339"/>
          </a:xfrm>
          <a:solidFill>
            <a:schemeClr val="accent4">
              <a:alpha val="50000"/>
            </a:schemeClr>
          </a:solidFill>
        </p:spPr>
        <p:txBody>
          <a:bodyPr tIns="792000"/>
          <a:lstStyle>
            <a:lvl1pPr algn="ctr">
              <a:defRPr sz="800">
                <a:solidFill>
                  <a:schemeClr val="accent4"/>
                </a:solidFill>
              </a:defRPr>
            </a:lvl1pPr>
          </a:lstStyle>
          <a:p>
            <a:pPr lvl="0"/>
            <a:r>
              <a:rPr lang="de-DE" dirty="0"/>
              <a:t>Fond bleu + 50% de </a:t>
            </a:r>
            <a:r>
              <a:rPr lang="de-DE" dirty="0" err="1"/>
              <a:t>transparence</a:t>
            </a:r>
            <a:br>
              <a:rPr lang="de-DE" dirty="0"/>
            </a:br>
            <a:r>
              <a:rPr lang="de-DE" dirty="0" err="1"/>
              <a:t>ou</a:t>
            </a:r>
            <a:r>
              <a:rPr lang="de-DE" dirty="0"/>
              <a:t> </a:t>
            </a:r>
            <a:r>
              <a:rPr lang="de-DE" dirty="0" err="1"/>
              <a:t>insertion</a:t>
            </a:r>
            <a:r>
              <a:rPr lang="de-DE" dirty="0"/>
              <a:t> </a:t>
            </a:r>
            <a:r>
              <a:rPr lang="de-DE" dirty="0" err="1"/>
              <a:t>d‘une</a:t>
            </a:r>
            <a:r>
              <a:rPr lang="de-DE" dirty="0"/>
              <a:t> </a:t>
            </a:r>
            <a:r>
              <a:rPr lang="de-DE" dirty="0" err="1"/>
              <a:t>image</a:t>
            </a:r>
            <a:endParaRPr lang="de-DE" dirty="0"/>
          </a:p>
        </p:txBody>
      </p:sp>
      <p:sp>
        <p:nvSpPr>
          <p:cNvPr id="24" name="Espace réservé pour une image  23">
            <a:extLst>
              <a:ext uri="{FF2B5EF4-FFF2-40B4-BE49-F238E27FC236}">
                <a16:creationId xmlns:a16="http://schemas.microsoft.com/office/drawing/2014/main" id="{C132971A-4CEF-EC4B-AD1D-AAF96C4A90B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4386264"/>
            <a:ext cx="12192000" cy="1743075"/>
          </a:xfrm>
          <a:solidFill>
            <a:schemeClr val="tx1"/>
          </a:solidFill>
        </p:spPr>
        <p:txBody>
          <a:bodyPr/>
          <a:lstStyle/>
          <a:p>
            <a:endParaRPr lang="de-DE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4751ADA-2FFA-47E3-7EAF-3E126113C6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4417" y="6356354"/>
            <a:ext cx="2743200" cy="365125"/>
          </a:xfrm>
        </p:spPr>
        <p:txBody>
          <a:bodyPr/>
          <a:lstStyle/>
          <a:p>
            <a:fld id="{5B11EA7E-602E-E447-9BE2-32DE91C17DC3}" type="datetime1">
              <a:rPr lang="fr-LU" smtClean="0"/>
              <a:t>14/10/2026</a:t>
            </a:fld>
            <a:endParaRPr lang="de-D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8C8C3D3-139C-B935-D5C0-C53A2049DB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Titre de la  présentation 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8F73888-C6D7-8E7A-55F5-90B71FDEB9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AB4F3-360B-4C41-96F6-D7E0AEF35C03}" type="slidenum">
              <a:rPr lang="de-DE" smtClean="0"/>
              <a:t>‹#›</a:t>
            </a:fld>
            <a:endParaRPr lang="de-DE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134F3DA-64A4-AA19-8F41-DB4D440AE561}"/>
              </a:ext>
            </a:extLst>
          </p:cNvPr>
          <p:cNvSpPr/>
          <p:nvPr/>
        </p:nvSpPr>
        <p:spPr>
          <a:xfrm>
            <a:off x="0" y="1"/>
            <a:ext cx="12192000" cy="17211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 dirty="0"/>
          </a:p>
        </p:txBody>
      </p:sp>
      <p:pic>
        <p:nvPicPr>
          <p:cNvPr id="16" name="Image 15" descr="Une image contenant texte, Police, Graphique, capture d’écran&#10;&#10;Description générée automatiquement">
            <a:extLst>
              <a:ext uri="{FF2B5EF4-FFF2-40B4-BE49-F238E27FC236}">
                <a16:creationId xmlns:a16="http://schemas.microsoft.com/office/drawing/2014/main" id="{23EE4E52-0C86-244D-DD91-CE43BD478A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30757" y="575192"/>
            <a:ext cx="2546328" cy="500879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5DEC0D1-385E-6FA2-4005-CBF55872EE2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17621" y="512233"/>
            <a:ext cx="2316352" cy="58648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7A1A877-53D2-B3A4-2BDE-A3F17B9F9D99}"/>
              </a:ext>
            </a:extLst>
          </p:cNvPr>
          <p:cNvSpPr/>
          <p:nvPr userDrawn="1"/>
        </p:nvSpPr>
        <p:spPr>
          <a:xfrm>
            <a:off x="0" y="155416"/>
            <a:ext cx="12192000" cy="17211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 dirty="0"/>
          </a:p>
        </p:txBody>
      </p:sp>
      <p:sp>
        <p:nvSpPr>
          <p:cNvPr id="9" name="Espace réservé du texte 24">
            <a:extLst>
              <a:ext uri="{FF2B5EF4-FFF2-40B4-BE49-F238E27FC236}">
                <a16:creationId xmlns:a16="http://schemas.microsoft.com/office/drawing/2014/main" id="{858CAA14-2E27-47AB-E9F9-C7283F80E6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2066" y="4511234"/>
            <a:ext cx="5463935" cy="782941"/>
          </a:xfrm>
        </p:spPr>
        <p:txBody>
          <a:bodyPr anchor="b" anchorCtr="0">
            <a:noAutofit/>
          </a:bodyPr>
          <a:lstStyle>
            <a:lvl1pPr>
              <a:defRPr sz="3200">
                <a:solidFill>
                  <a:schemeClr val="bg1"/>
                </a:solidFill>
              </a:defRPr>
            </a:lvl1pPr>
            <a:lvl2pPr>
              <a:defRPr sz="3200"/>
            </a:lvl2pPr>
            <a:lvl3pPr>
              <a:defRPr sz="3200"/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fr-FR" dirty="0"/>
              <a:t>Cliquez pour modifier les styles du texte du masque</a:t>
            </a:r>
            <a:endParaRPr lang="de-DE" dirty="0"/>
          </a:p>
        </p:txBody>
      </p:sp>
      <p:sp>
        <p:nvSpPr>
          <p:cNvPr id="10" name="Espace réservé du texte 27">
            <a:extLst>
              <a:ext uri="{FF2B5EF4-FFF2-40B4-BE49-F238E27FC236}">
                <a16:creationId xmlns:a16="http://schemas.microsoft.com/office/drawing/2014/main" id="{BC2A4492-1263-759A-82BB-C3C335B151B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24418" y="5298198"/>
            <a:ext cx="5471583" cy="957285"/>
          </a:xfrm>
        </p:spPr>
        <p:txBody>
          <a:bodyPr/>
          <a:lstStyle>
            <a:lvl1pPr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85D64DD5-50D2-E07E-9676-08B190A031B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434068" y="330560"/>
            <a:ext cx="2194075" cy="1287340"/>
          </a:xfrm>
          <a:prstGeom prst="rect">
            <a:avLst/>
          </a:prstGeom>
        </p:spPr>
      </p:pic>
      <p:pic>
        <p:nvPicPr>
          <p:cNvPr id="7" name="Image 6" descr="Une image contenant texte, Police, Graphique, capture d’écran&#10;&#10;Description générée automatiquement">
            <a:extLst>
              <a:ext uri="{FF2B5EF4-FFF2-40B4-BE49-F238E27FC236}">
                <a16:creationId xmlns:a16="http://schemas.microsoft.com/office/drawing/2014/main" id="{80106800-6B72-F81B-DEF6-DF23AB078BA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13840" y="512763"/>
            <a:ext cx="2124633" cy="557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7727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6" orient="horz" pos="2160" userDrawn="1">
          <p15:clr>
            <a:srgbClr val="FBAE40"/>
          </p15:clr>
        </p15:guide>
        <p15:guide id="7" pos="3840" userDrawn="1">
          <p15:clr>
            <a:srgbClr val="FBAE40"/>
          </p15:clr>
        </p15:guide>
        <p15:guide id="8" orient="horz" pos="3861" userDrawn="1">
          <p15:clr>
            <a:srgbClr val="FBAE40"/>
          </p15:clr>
        </p15:guide>
        <p15:guide id="9" pos="393" userDrawn="1">
          <p15:clr>
            <a:srgbClr val="FBAE40"/>
          </p15:clr>
        </p15:guide>
        <p15:guide id="10" pos="7167" userDrawn="1">
          <p15:clr>
            <a:srgbClr val="FBAE40"/>
          </p15:clr>
        </p15:guide>
        <p15:guide id="11" orient="horz" pos="640" userDrawn="1">
          <p15:clr>
            <a:srgbClr val="FBAE40"/>
          </p15:clr>
        </p15:guide>
        <p15:guide id="12" orient="horz" pos="346" userDrawn="1">
          <p15:clr>
            <a:srgbClr val="FBAE40"/>
          </p15:clr>
        </p15:guide>
        <p15:guide id="13" pos="1527" userDrawn="1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L-GP_Couver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708950B9-A99F-14CE-1A91-E10882316B1E}"/>
              </a:ext>
            </a:extLst>
          </p:cNvPr>
          <p:cNvSpPr/>
          <p:nvPr userDrawn="1"/>
        </p:nvSpPr>
        <p:spPr>
          <a:xfrm>
            <a:off x="0" y="1705846"/>
            <a:ext cx="12192000" cy="4434605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4751ADA-2FFA-47E3-7EAF-3E126113C6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4417" y="6356354"/>
            <a:ext cx="2743200" cy="365125"/>
          </a:xfrm>
        </p:spPr>
        <p:txBody>
          <a:bodyPr/>
          <a:lstStyle/>
          <a:p>
            <a:fld id="{8DBAB345-DF1A-F048-BB3D-564E679754FC}" type="datetime1">
              <a:rPr lang="fr-LU" smtClean="0"/>
              <a:t>14/10/2026</a:t>
            </a:fld>
            <a:endParaRPr lang="de-D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8C8C3D3-139C-B935-D5C0-C53A2049DB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Titre de la  présentation 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8F73888-C6D7-8E7A-55F5-90B71FDEB9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AB4F3-360B-4C41-96F6-D7E0AEF35C03}" type="slidenum">
              <a:rPr lang="de-DE" smtClean="0"/>
              <a:t>‹#›</a:t>
            </a:fld>
            <a:endParaRPr lang="de-DE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134F3DA-64A4-AA19-8F41-DB4D440AE561}"/>
              </a:ext>
            </a:extLst>
          </p:cNvPr>
          <p:cNvSpPr/>
          <p:nvPr/>
        </p:nvSpPr>
        <p:spPr>
          <a:xfrm>
            <a:off x="0" y="1"/>
            <a:ext cx="12192000" cy="17211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 dirty="0"/>
          </a:p>
        </p:txBody>
      </p:sp>
      <p:pic>
        <p:nvPicPr>
          <p:cNvPr id="16" name="Image 15" descr="Une image contenant texte, Police, Graphique, capture d’écran&#10;&#10;Description générée automatiquement">
            <a:extLst>
              <a:ext uri="{FF2B5EF4-FFF2-40B4-BE49-F238E27FC236}">
                <a16:creationId xmlns:a16="http://schemas.microsoft.com/office/drawing/2014/main" id="{23EE4E52-0C86-244D-DD91-CE43BD478A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30757" y="575192"/>
            <a:ext cx="2546328" cy="500879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5DEC0D1-385E-6FA2-4005-CBF55872EE2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17621" y="512233"/>
            <a:ext cx="2316352" cy="58648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7A1A877-53D2-B3A4-2BDE-A3F17B9F9D99}"/>
              </a:ext>
            </a:extLst>
          </p:cNvPr>
          <p:cNvSpPr/>
          <p:nvPr userDrawn="1"/>
        </p:nvSpPr>
        <p:spPr>
          <a:xfrm>
            <a:off x="0" y="1"/>
            <a:ext cx="12192000" cy="17211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 dirty="0"/>
          </a:p>
        </p:txBody>
      </p:sp>
      <p:sp>
        <p:nvSpPr>
          <p:cNvPr id="9" name="Espace réservé du texte 24">
            <a:extLst>
              <a:ext uri="{FF2B5EF4-FFF2-40B4-BE49-F238E27FC236}">
                <a16:creationId xmlns:a16="http://schemas.microsoft.com/office/drawing/2014/main" id="{858CAA14-2E27-47AB-E9F9-C7283F80E6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2066" y="3429001"/>
            <a:ext cx="5463935" cy="782941"/>
          </a:xfrm>
        </p:spPr>
        <p:txBody>
          <a:bodyPr anchor="b" anchorCtr="0">
            <a:noAutofit/>
          </a:bodyPr>
          <a:lstStyle>
            <a:lvl1pPr>
              <a:defRPr sz="3200">
                <a:solidFill>
                  <a:schemeClr val="tx2"/>
                </a:solidFill>
              </a:defRPr>
            </a:lvl1pPr>
            <a:lvl2pPr>
              <a:defRPr sz="3200"/>
            </a:lvl2pPr>
            <a:lvl3pPr>
              <a:defRPr sz="3200"/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fr-FR" dirty="0"/>
              <a:t>Cliquez pour modifier les styles du texte du masque</a:t>
            </a:r>
            <a:endParaRPr lang="de-DE" dirty="0"/>
          </a:p>
        </p:txBody>
      </p:sp>
      <p:sp>
        <p:nvSpPr>
          <p:cNvPr id="10" name="Espace réservé du texte 27">
            <a:extLst>
              <a:ext uri="{FF2B5EF4-FFF2-40B4-BE49-F238E27FC236}">
                <a16:creationId xmlns:a16="http://schemas.microsoft.com/office/drawing/2014/main" id="{BC2A4492-1263-759A-82BB-C3C335B151B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24418" y="4215965"/>
            <a:ext cx="5471583" cy="957285"/>
          </a:xfrm>
        </p:spPr>
        <p:txBody>
          <a:bodyPr/>
          <a:lstStyle>
            <a:lvl1pPr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7" name="Image 6" descr="Une image contenant texte, Police, Graphique, capture d’écran&#10;&#10;Description générée automatiquement">
            <a:extLst>
              <a:ext uri="{FF2B5EF4-FFF2-40B4-BE49-F238E27FC236}">
                <a16:creationId xmlns:a16="http://schemas.microsoft.com/office/drawing/2014/main" id="{8A470BA4-7BD8-F64A-C12D-3B1FCBDCEC1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13840" y="512763"/>
            <a:ext cx="2124633" cy="557239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A2D947A-A7B9-639A-5991-C0E85BC05B0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434068" y="330560"/>
            <a:ext cx="2194075" cy="1287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3380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6" orient="horz" pos="2160" userDrawn="1">
          <p15:clr>
            <a:srgbClr val="FBAE40"/>
          </p15:clr>
        </p15:guide>
        <p15:guide id="7" pos="3840" userDrawn="1">
          <p15:clr>
            <a:srgbClr val="FBAE40"/>
          </p15:clr>
        </p15:guide>
        <p15:guide id="8" orient="horz" pos="3861" userDrawn="1">
          <p15:clr>
            <a:srgbClr val="FBAE40"/>
          </p15:clr>
        </p15:guide>
        <p15:guide id="9" pos="393" userDrawn="1">
          <p15:clr>
            <a:srgbClr val="FBAE40"/>
          </p15:clr>
        </p15:guide>
        <p15:guide id="10" pos="7167" userDrawn="1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L-GP_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00175EB-9CFB-DA43-F8B4-54007FD511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4417" y="1825626"/>
            <a:ext cx="10515600" cy="4051300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de-DE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167D979-89CA-DC6B-C667-5132C4C64D1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4417" y="6356354"/>
            <a:ext cx="2743200" cy="365125"/>
          </a:xfrm>
        </p:spPr>
        <p:txBody>
          <a:bodyPr/>
          <a:lstStyle/>
          <a:p>
            <a:fld id="{A483D402-3E43-334B-A5C5-F5BC0599D70B}" type="datetime1">
              <a:rPr lang="fr-LU" smtClean="0"/>
              <a:t>14/10/2026</a:t>
            </a:fld>
            <a:endParaRPr lang="de-D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EB7DADF-CC58-097A-36A9-50AD19DFE1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Titre de la  présentation 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2CC3086-0BBC-92D1-9E49-5A53AF4D9F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>
              <a:defRPr/>
            </a:lvl1pPr>
          </a:lstStyle>
          <a:p>
            <a:fld id="{A0CAB4F3-360B-4C41-96F6-D7E0AEF35C03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7D95CCC2-B072-ECC7-680E-97BA826861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417" y="827633"/>
            <a:ext cx="10515600" cy="863059"/>
          </a:xfrm>
        </p:spPr>
        <p:txBody>
          <a:bodyPr/>
          <a:lstStyle/>
          <a:p>
            <a:r>
              <a:rPr lang="fr-FR" dirty="0"/>
              <a:t>Modifiez le style du titre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815485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6" orient="horz" pos="2160" userDrawn="1">
          <p15:clr>
            <a:srgbClr val="FBAE40"/>
          </p15:clr>
        </p15:guide>
        <p15:guide id="7" pos="3840" userDrawn="1">
          <p15:clr>
            <a:srgbClr val="FBAE40"/>
          </p15:clr>
        </p15:guide>
        <p15:guide id="8" orient="horz" pos="504" userDrawn="1">
          <p15:clr>
            <a:srgbClr val="FBAE40"/>
          </p15:clr>
        </p15:guide>
        <p15:guide id="9" pos="393" userDrawn="1">
          <p15:clr>
            <a:srgbClr val="FBAE40"/>
          </p15:clr>
        </p15:guide>
        <p15:guide id="10" pos="7317" userDrawn="1">
          <p15:clr>
            <a:srgbClr val="FBAE40"/>
          </p15:clr>
        </p15:guide>
        <p15:guide id="11" orient="horz" pos="3702" userDrawn="1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L-GP_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4D4F148-FEDB-ED9B-C0C6-92DAE1E9A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1C733-A423-1D49-A286-08F3D1FC1BB9}" type="datetime1">
              <a:rPr lang="fr-LU" smtClean="0"/>
              <a:t>14/10/2026</a:t>
            </a:fld>
            <a:endParaRPr lang="de-D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E27B45C-80E1-4BE1-8C90-85ACAE1F90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Titre de la  présentation 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E83E603-02B2-67E7-7CED-3CA7BF187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AB4F3-360B-4C41-96F6-D7E0AEF35C03}" type="slidenum">
              <a:rPr lang="de-DE" smtClean="0"/>
              <a:t>‹#›</a:t>
            </a:fld>
            <a:endParaRPr lang="de-DE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EED31B6-C308-FD99-E35E-EB20A60A5E0B}"/>
              </a:ext>
            </a:extLst>
          </p:cNvPr>
          <p:cNvSpPr/>
          <p:nvPr userDrawn="1"/>
        </p:nvSpPr>
        <p:spPr>
          <a:xfrm>
            <a:off x="0" y="1713055"/>
            <a:ext cx="12192000" cy="4423493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7" name="Espace réservé du texte 24">
            <a:extLst>
              <a:ext uri="{FF2B5EF4-FFF2-40B4-BE49-F238E27FC236}">
                <a16:creationId xmlns:a16="http://schemas.microsoft.com/office/drawing/2014/main" id="{8E11F632-F2DA-7D3B-1A83-22A425480C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5721" y="3429001"/>
            <a:ext cx="4587113" cy="782941"/>
          </a:xfrm>
        </p:spPr>
        <p:txBody>
          <a:bodyPr anchor="t" anchorCtr="0">
            <a:noAutofit/>
          </a:bodyPr>
          <a:lstStyle>
            <a:lvl1pPr>
              <a:defRPr sz="3200">
                <a:solidFill>
                  <a:schemeClr val="tx2"/>
                </a:solidFill>
              </a:defRPr>
            </a:lvl1pPr>
            <a:lvl2pPr>
              <a:defRPr sz="3200"/>
            </a:lvl2pPr>
            <a:lvl3pPr>
              <a:defRPr sz="3200"/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fr-FR" dirty="0"/>
              <a:t>Cliquez pour modifier les styles du texte du masque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467052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 userDrawn="1">
          <p15:clr>
            <a:srgbClr val="FBAE40"/>
          </p15:clr>
        </p15:guide>
        <p15:guide id="6" pos="3840" userDrawn="1">
          <p15:clr>
            <a:srgbClr val="FBAE40"/>
          </p15:clr>
        </p15:guide>
        <p15:guide id="7" orient="horz" pos="459" userDrawn="1">
          <p15:clr>
            <a:srgbClr val="FBAE40"/>
          </p15:clr>
        </p15:guide>
        <p15:guide id="8" orient="horz" pos="3861" userDrawn="1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L-GP_Elements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42B679-404C-C653-5221-388CA8F0F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de-DE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FB26F22-A4A6-CB15-20A3-6D50AB1988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4417" y="1825627"/>
            <a:ext cx="10526368" cy="4051299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de-DE" dirty="0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B9EF7B8-DE6D-9150-C308-C7DC91EE0B1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4417" y="6356354"/>
            <a:ext cx="2743200" cy="365125"/>
          </a:xfrm>
        </p:spPr>
        <p:txBody>
          <a:bodyPr/>
          <a:lstStyle/>
          <a:p>
            <a:fld id="{975E1D6F-692A-DE4C-AD1E-838112C56D3E}" type="datetime1">
              <a:rPr lang="fr-LU" smtClean="0"/>
              <a:t>14/10/2026</a:t>
            </a:fld>
            <a:endParaRPr lang="de-D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F9B43D1-0EBC-BF86-D68B-C349DFFFF1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Titre de la  présentation 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BC820E8-F43C-F4A3-26DA-9D6C837A5C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AB4F3-360B-4C41-96F6-D7E0AEF35C03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264887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160" userDrawn="1">
          <p15:clr>
            <a:srgbClr val="FBAE40"/>
          </p15:clr>
        </p15:guide>
        <p15:guide id="5" pos="3840" userDrawn="1">
          <p15:clr>
            <a:srgbClr val="FBAE40"/>
          </p15:clr>
        </p15:guide>
        <p15:guide id="6" pos="393" userDrawn="1">
          <p15:clr>
            <a:srgbClr val="FBAE40"/>
          </p15:clr>
        </p15:guide>
        <p15:guide id="7" orient="horz" pos="3702" userDrawn="1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L-GP_Elements graphiques 2 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FCBB459-2F28-0494-4A0B-FC60E134E3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6007" y="1963209"/>
            <a:ext cx="5157787" cy="3913717"/>
          </a:xfrm>
        </p:spPr>
        <p:txBody>
          <a:bodyPr/>
          <a:lstStyle>
            <a:lvl2pPr>
              <a:lnSpc>
                <a:spcPct val="100000"/>
              </a:lnSpc>
              <a:spcAft>
                <a:spcPts val="600"/>
              </a:spcAft>
              <a:defRPr/>
            </a:lvl2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de-DE" dirty="0"/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D96C0CCB-ED1A-F75B-C14E-BAE29E50759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2" y="1963209"/>
            <a:ext cx="5183188" cy="3913717"/>
          </a:xfrm>
        </p:spPr>
        <p:txBody>
          <a:bodyPr/>
          <a:lstStyle>
            <a:lvl2pPr>
              <a:lnSpc>
                <a:spcPct val="100000"/>
              </a:lnSpc>
              <a:spcAft>
                <a:spcPts val="600"/>
              </a:spcAft>
              <a:defRPr/>
            </a:lvl2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de-DE" dirty="0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212FD7A-E602-2AA3-FD82-2D2926759DA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4417" y="6356354"/>
            <a:ext cx="2743200" cy="365125"/>
          </a:xfrm>
        </p:spPr>
        <p:txBody>
          <a:bodyPr/>
          <a:lstStyle/>
          <a:p>
            <a:fld id="{360A8324-96B4-5747-B623-344161BF01BF}" type="datetime1">
              <a:rPr lang="fr-LU" smtClean="0"/>
              <a:t>14/10/2026</a:t>
            </a:fld>
            <a:endParaRPr lang="de-DE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5159AFBD-F9AF-54BD-7F9E-3D86ACBE54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Titre de la  présentation 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3B7A5CA-EAB1-4552-E6E5-9DC741DA4D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AB4F3-360B-4C41-96F6-D7E0AEF35C03}" type="slidenum">
              <a:rPr lang="de-DE" smtClean="0"/>
              <a:t>‹#›</a:t>
            </a:fld>
            <a:endParaRPr lang="de-DE"/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B22E9760-055F-B179-B9B7-398A4CFD82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417" y="827633"/>
            <a:ext cx="10515600" cy="863059"/>
          </a:xfrm>
        </p:spPr>
        <p:txBody>
          <a:bodyPr/>
          <a:lstStyle/>
          <a:p>
            <a:r>
              <a:rPr lang="fr-FR" dirty="0"/>
              <a:t>Modifiez le style du titre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876227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160" userDrawn="1">
          <p15:clr>
            <a:srgbClr val="FBAE40"/>
          </p15:clr>
        </p15:guide>
        <p15:guide id="5" pos="3840" userDrawn="1">
          <p15:clr>
            <a:srgbClr val="FBAE40"/>
          </p15:clr>
        </p15:guide>
        <p15:guide id="6" pos="393" userDrawn="1">
          <p15:clr>
            <a:srgbClr val="FBAE40"/>
          </p15:clr>
        </p15:guide>
        <p15:guide id="7" orient="horz" pos="3702" userDrawn="1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L-GP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FB0B3AEC-22A9-F708-8B8F-5AEE23CF174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4417" y="6356354"/>
            <a:ext cx="2743200" cy="365125"/>
          </a:xfrm>
        </p:spPr>
        <p:txBody>
          <a:bodyPr/>
          <a:lstStyle/>
          <a:p>
            <a:fld id="{37C46651-A03A-A546-9A42-BBB408E50BB2}" type="datetime1">
              <a:rPr lang="fr-LU" smtClean="0"/>
              <a:t>14/10/2026</a:t>
            </a:fld>
            <a:endParaRPr lang="de-DE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9D10B68-30CF-7932-20E6-B4B676A99E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Titre de la  présentation 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C74CEC2-0A4A-49D8-1F31-5F248BE875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AB4F3-360B-4C41-96F6-D7E0AEF35C03}" type="slidenum">
              <a:rPr lang="de-DE" smtClean="0"/>
              <a:t>‹#›</a:t>
            </a:fld>
            <a:endParaRPr lang="de-DE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9DBF16B2-B7C3-2887-94E6-8652C1198D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417" y="827633"/>
            <a:ext cx="10515600" cy="863059"/>
          </a:xfrm>
        </p:spPr>
        <p:txBody>
          <a:bodyPr/>
          <a:lstStyle/>
          <a:p>
            <a:r>
              <a:rPr lang="fr-FR" dirty="0"/>
              <a:t>Modifiez le style du titre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62644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160" userDrawn="1">
          <p15:clr>
            <a:srgbClr val="FBAE40"/>
          </p15:clr>
        </p15:guide>
        <p15:guide id="5" pos="3840" userDrawn="1">
          <p15:clr>
            <a:srgbClr val="FBAE40"/>
          </p15:clr>
        </p15:guide>
        <p15:guide id="6" pos="393" userDrawn="1">
          <p15:clr>
            <a:srgbClr val="FBAE40"/>
          </p15:clr>
        </p15:guide>
        <p15:guide id="7" orient="horz" pos="3702" userDrawn="1">
          <p15:clr>
            <a:srgbClr val="FBAE40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L-GP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504BBC0C-A488-181F-340A-37BAFDE4CA2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21397112">
            <a:off x="10074123" y="4203202"/>
            <a:ext cx="1805178" cy="1582801"/>
          </a:xfrm>
          <a:prstGeom prst="rect">
            <a:avLst/>
          </a:prstGeom>
        </p:spPr>
      </p:pic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931BE5C5-A476-CFE4-C81E-0E3DB1F085D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4417" y="6356354"/>
            <a:ext cx="2743200" cy="365125"/>
          </a:xfrm>
        </p:spPr>
        <p:txBody>
          <a:bodyPr/>
          <a:lstStyle/>
          <a:p>
            <a:fld id="{3D2A7309-D3F3-5C43-B104-B6B94D099403}" type="datetime1">
              <a:rPr lang="fr-LU" smtClean="0"/>
              <a:t>14/10/2026</a:t>
            </a:fld>
            <a:endParaRPr lang="de-DE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09DBB30-63D7-BF2B-2C21-E8FBA5632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Titre de la  présentation 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7F8849A-E624-12B6-2D00-5F17B1113F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AB4F3-360B-4C41-96F6-D7E0AEF35C03}" type="slidenum">
              <a:rPr lang="de-DE" smtClean="0"/>
              <a:t>‹#›</a:t>
            </a:fld>
            <a:endParaRPr lang="de-DE"/>
          </a:p>
        </p:txBody>
      </p:sp>
      <p:sp>
        <p:nvSpPr>
          <p:cNvPr id="9" name="Espace réservé pour une image  8">
            <a:extLst>
              <a:ext uri="{FF2B5EF4-FFF2-40B4-BE49-F238E27FC236}">
                <a16:creationId xmlns:a16="http://schemas.microsoft.com/office/drawing/2014/main" id="{540A26C2-8F20-A336-7A89-45DB351DC49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4115" y="1817688"/>
            <a:ext cx="10511669" cy="4059237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endParaRPr lang="de-DE"/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91135B95-D064-3C6E-323C-71E8D31B56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417" y="827633"/>
            <a:ext cx="10515600" cy="863059"/>
          </a:xfrm>
        </p:spPr>
        <p:txBody>
          <a:bodyPr/>
          <a:lstStyle/>
          <a:p>
            <a:r>
              <a:rPr lang="fr-FR" dirty="0"/>
              <a:t>Modifiez le style du titre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834462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160" userDrawn="1">
          <p15:clr>
            <a:srgbClr val="FBAE40"/>
          </p15:clr>
        </p15:guide>
        <p15:guide id="5" pos="3840" userDrawn="1">
          <p15:clr>
            <a:srgbClr val="FBAE40"/>
          </p15:clr>
        </p15:guide>
        <p15:guide id="6" pos="393" userDrawn="1">
          <p15:clr>
            <a:srgbClr val="FBAE40"/>
          </p15:clr>
        </p15:guide>
        <p15:guide id="7" orient="horz" pos="3702" userDrawn="1">
          <p15:clr>
            <a:srgbClr val="FBAE40"/>
          </p15:clr>
        </p15:guide>
        <p15:guide id="8" pos="7015" userDrawn="1">
          <p15:clr>
            <a:srgbClr val="FBAE40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L-GP_Images multip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A73BC56E-6D0A-14A2-1E0C-CF0306DB968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21397112">
            <a:off x="10074123" y="4203202"/>
            <a:ext cx="1805178" cy="1582801"/>
          </a:xfrm>
          <a:prstGeom prst="rect">
            <a:avLst/>
          </a:prstGeom>
        </p:spPr>
      </p:pic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931BE5C5-A476-CFE4-C81E-0E3DB1F085D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4417" y="6356354"/>
            <a:ext cx="2743200" cy="365125"/>
          </a:xfrm>
        </p:spPr>
        <p:txBody>
          <a:bodyPr/>
          <a:lstStyle/>
          <a:p>
            <a:fld id="{1FD5713B-93A0-0143-A8F8-A8573737A732}" type="datetime1">
              <a:rPr lang="fr-LU" smtClean="0"/>
              <a:t>14/10/2026</a:t>
            </a:fld>
            <a:endParaRPr lang="de-DE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09DBB30-63D7-BF2B-2C21-E8FBA5632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Titre de la  présentation 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7F8849A-E624-12B6-2D00-5F17B1113F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AB4F3-360B-4C41-96F6-D7E0AEF35C03}" type="slidenum">
              <a:rPr lang="de-DE" smtClean="0"/>
              <a:t>‹#›</a:t>
            </a:fld>
            <a:endParaRPr lang="de-DE"/>
          </a:p>
        </p:txBody>
      </p:sp>
      <p:sp>
        <p:nvSpPr>
          <p:cNvPr id="9" name="Espace réservé pour une image  8">
            <a:extLst>
              <a:ext uri="{FF2B5EF4-FFF2-40B4-BE49-F238E27FC236}">
                <a16:creationId xmlns:a16="http://schemas.microsoft.com/office/drawing/2014/main" id="{540A26C2-8F20-A336-7A89-45DB351DC49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24115" y="1817689"/>
            <a:ext cx="3120269" cy="2079625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pPr lvl="3"/>
            <a:r>
              <a:rPr lang="de-DE" dirty="0"/>
              <a:t>Image</a:t>
            </a:r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91135B95-D064-3C6E-323C-71E8D31B56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417" y="827633"/>
            <a:ext cx="10515600" cy="863059"/>
          </a:xfrm>
        </p:spPr>
        <p:txBody>
          <a:bodyPr/>
          <a:lstStyle/>
          <a:p>
            <a:r>
              <a:rPr lang="fr-FR" dirty="0"/>
              <a:t>Modifiez le style du titre</a:t>
            </a:r>
            <a:endParaRPr lang="de-DE" dirty="0"/>
          </a:p>
        </p:txBody>
      </p:sp>
      <p:sp>
        <p:nvSpPr>
          <p:cNvPr id="15" name="Espace réservé pour une image  14">
            <a:extLst>
              <a:ext uri="{FF2B5EF4-FFF2-40B4-BE49-F238E27FC236}">
                <a16:creationId xmlns:a16="http://schemas.microsoft.com/office/drawing/2014/main" id="{D878BF38-7F42-071A-72E2-578799D9CFC3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839634" y="1814513"/>
            <a:ext cx="4273551" cy="2082800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pPr lvl="3"/>
            <a:r>
              <a:rPr lang="de-DE" dirty="0"/>
              <a:t>Image</a:t>
            </a:r>
          </a:p>
        </p:txBody>
      </p:sp>
      <p:sp>
        <p:nvSpPr>
          <p:cNvPr id="17" name="Espace réservé pour une image  16">
            <a:extLst>
              <a:ext uri="{FF2B5EF4-FFF2-40B4-BE49-F238E27FC236}">
                <a16:creationId xmlns:a16="http://schemas.microsoft.com/office/drawing/2014/main" id="{AE1C9628-A608-A945-F9F5-50292B882B1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208434" y="1808163"/>
            <a:ext cx="2934833" cy="4075112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pPr lvl="3"/>
            <a:r>
              <a:rPr lang="de-DE" dirty="0"/>
              <a:t>Image</a:t>
            </a:r>
          </a:p>
        </p:txBody>
      </p:sp>
      <p:sp>
        <p:nvSpPr>
          <p:cNvPr id="19" name="Espace réservé pour une image  18">
            <a:extLst>
              <a:ext uri="{FF2B5EF4-FFF2-40B4-BE49-F238E27FC236}">
                <a16:creationId xmlns:a16="http://schemas.microsoft.com/office/drawing/2014/main" id="{D38929C8-111C-9DE6-0120-1C80B1DC5BF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24418" y="3968751"/>
            <a:ext cx="2207681" cy="1908175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pPr lvl="3"/>
            <a:r>
              <a:rPr lang="de-DE" dirty="0"/>
              <a:t>Image</a:t>
            </a:r>
          </a:p>
        </p:txBody>
      </p:sp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E904581A-C731-7E82-87BD-64F6716D6291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2927352" y="3968751"/>
            <a:ext cx="5185833" cy="1908175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pPr lvl="3"/>
            <a:r>
              <a:rPr lang="de-DE" dirty="0"/>
              <a:t>Image</a:t>
            </a:r>
          </a:p>
        </p:txBody>
      </p:sp>
    </p:spTree>
    <p:extLst>
      <p:ext uri="{BB962C8B-B14F-4D97-AF65-F5344CB8AC3E}">
        <p14:creationId xmlns:p14="http://schemas.microsoft.com/office/powerpoint/2010/main" val="21817804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160" userDrawn="1">
          <p15:clr>
            <a:srgbClr val="FBAE40"/>
          </p15:clr>
        </p15:guide>
        <p15:guide id="5" pos="3840" userDrawn="1">
          <p15:clr>
            <a:srgbClr val="FBAE40"/>
          </p15:clr>
        </p15:guide>
        <p15:guide id="6" pos="393" userDrawn="1">
          <p15:clr>
            <a:srgbClr val="FBAE40"/>
          </p15:clr>
        </p15:guide>
        <p15:guide id="7" pos="2359" userDrawn="1">
          <p15:clr>
            <a:srgbClr val="FBAE40"/>
          </p15:clr>
        </p15:guide>
        <p15:guide id="8" pos="2419" userDrawn="1">
          <p15:clr>
            <a:srgbClr val="FBAE40"/>
          </p15:clr>
        </p15:guide>
        <p15:guide id="9" pos="5111" userDrawn="1">
          <p15:clr>
            <a:srgbClr val="FBAE40"/>
          </p15:clr>
        </p15:guide>
        <p15:guide id="10" pos="7015" userDrawn="1">
          <p15:clr>
            <a:srgbClr val="FBAE40"/>
          </p15:clr>
        </p15:guide>
        <p15:guide id="11" orient="horz" pos="2455" userDrawn="1">
          <p15:clr>
            <a:srgbClr val="FBAE40"/>
          </p15:clr>
        </p15:guide>
        <p15:guide id="12" orient="horz" pos="2500" userDrawn="1">
          <p15:clr>
            <a:srgbClr val="FBAE40"/>
          </p15:clr>
        </p15:guide>
        <p15:guide id="13" orient="horz" pos="3702" userDrawn="1">
          <p15:clr>
            <a:srgbClr val="FBAE40"/>
          </p15:clr>
        </p15:guide>
        <p15:guide id="14" pos="1784" userDrawn="1">
          <p15:clr>
            <a:srgbClr val="FBAE40"/>
          </p15:clr>
        </p15:guide>
        <p15:guide id="15" pos="1844" userDrawn="1">
          <p15:clr>
            <a:srgbClr val="FBAE40"/>
          </p15:clr>
        </p15:guide>
        <p15:guide id="16" pos="5171" userDrawn="1">
          <p15:clr>
            <a:srgbClr val="FBAE40"/>
          </p15:clr>
        </p15:guide>
        <p15:guide id="17" orient="horz" pos="640" userDrawn="1">
          <p15:clr>
            <a:srgbClr val="FBAE40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ZL-GP_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355DF7-6B47-713C-1B3A-BC917A7AC8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418" y="1905000"/>
            <a:ext cx="3932237" cy="1763487"/>
          </a:xfrm>
        </p:spPr>
        <p:txBody>
          <a:bodyPr anchor="b" anchorCtr="0"/>
          <a:lstStyle>
            <a:lvl1pPr>
              <a:defRPr sz="2400"/>
            </a:lvl1pPr>
          </a:lstStyle>
          <a:p>
            <a:r>
              <a:rPr lang="fr-FR" dirty="0"/>
              <a:t>Modifiez le style du titre</a:t>
            </a:r>
            <a:endParaRPr lang="de-DE" dirty="0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F647061-7577-61C1-B5B8-5DA3DDA0AC0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9" y="987429"/>
            <a:ext cx="5952596" cy="4889497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 dirty="0"/>
              <a:t>Cliquez sur l'icône pour ajouter une image</a:t>
            </a:r>
            <a:endParaRPr lang="de-DE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8CE4164-BE0B-D4FB-4E06-B9055514D7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4418" y="3918858"/>
            <a:ext cx="3932237" cy="1958068"/>
          </a:xfrm>
        </p:spPr>
        <p:txBody>
          <a:bodyPr>
            <a:norm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DF92DEC-41A0-C69B-D972-CCE419D04C5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4417" y="6356354"/>
            <a:ext cx="2743200" cy="365125"/>
          </a:xfrm>
        </p:spPr>
        <p:txBody>
          <a:bodyPr/>
          <a:lstStyle/>
          <a:p>
            <a:fld id="{A1555AB4-7110-C449-9421-1BBD04CF3D64}" type="datetime1">
              <a:rPr lang="fr-LU" smtClean="0"/>
              <a:t>14/10/2026</a:t>
            </a:fld>
            <a:endParaRPr lang="de-D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14FD3C3-938A-7AAD-F2FD-1ADE33384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Titre de la  présentation 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C3F6D15-E731-F119-E510-C052CA096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AB4F3-360B-4C41-96F6-D7E0AEF35C03}" type="slidenum">
              <a:rPr lang="de-DE" smtClean="0"/>
              <a:t>‹#›</a:t>
            </a:fld>
            <a:endParaRPr lang="de-DE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F04182A-2154-2D35-C516-C4971C3ACB8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21397112">
            <a:off x="2781948" y="876260"/>
            <a:ext cx="1805178" cy="1582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7485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160" userDrawn="1">
          <p15:clr>
            <a:srgbClr val="FBAE40"/>
          </p15:clr>
        </p15:guide>
        <p15:guide id="5" pos="3840" userDrawn="1">
          <p15:clr>
            <a:srgbClr val="FBAE40"/>
          </p15:clr>
        </p15:guide>
        <p15:guide id="6" pos="393" userDrawn="1">
          <p15:clr>
            <a:srgbClr val="FBAE40"/>
          </p15:clr>
        </p15:guide>
        <p15:guide id="7" orient="horz" pos="3702" userDrawn="1">
          <p15:clr>
            <a:srgbClr val="FBAE40"/>
          </p15:clr>
        </p15:guide>
        <p15:guide id="8" pos="7015" userDrawn="1">
          <p15:clr>
            <a:srgbClr val="FBAE4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L-GP_Fin">
    <p:bg>
      <p:bgPr>
        <a:solidFill>
          <a:schemeClr val="bg1">
            <a:alpha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AFA3C78A-0ABE-8816-5289-44C71FBCD376}"/>
              </a:ext>
            </a:extLst>
          </p:cNvPr>
          <p:cNvSpPr/>
          <p:nvPr userDrawn="1"/>
        </p:nvSpPr>
        <p:spPr>
          <a:xfrm>
            <a:off x="0" y="164706"/>
            <a:ext cx="12192000" cy="17211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990B607-7072-38EE-A3B7-81AB24E549E3}"/>
              </a:ext>
            </a:extLst>
          </p:cNvPr>
          <p:cNvSpPr/>
          <p:nvPr userDrawn="1"/>
        </p:nvSpPr>
        <p:spPr>
          <a:xfrm>
            <a:off x="0" y="1713055"/>
            <a:ext cx="12192000" cy="4423493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4751ADA-2FFA-47E3-7EAF-3E126113C6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4417" y="6356354"/>
            <a:ext cx="2743200" cy="365125"/>
          </a:xfrm>
        </p:spPr>
        <p:txBody>
          <a:bodyPr/>
          <a:lstStyle/>
          <a:p>
            <a:fld id="{150E1ACD-56FD-C14D-8E94-DE9D8A043B45}" type="datetime1">
              <a:rPr lang="fr-LU" smtClean="0"/>
              <a:t>14/10/2026</a:t>
            </a:fld>
            <a:endParaRPr lang="de-D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8C8C3D3-139C-B935-D5C0-C53A2049DB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Titre de la  présentation 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8F73888-C6D7-8E7A-55F5-90B71FDEB9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AB4F3-360B-4C41-96F6-D7E0AEF35C03}" type="slidenum">
              <a:rPr lang="de-DE" smtClean="0"/>
              <a:t>‹#›</a:t>
            </a:fld>
            <a:endParaRPr lang="de-DE" dirty="0"/>
          </a:p>
        </p:txBody>
      </p:sp>
      <p:sp>
        <p:nvSpPr>
          <p:cNvPr id="29" name="Espace réservé du texte 24">
            <a:extLst>
              <a:ext uri="{FF2B5EF4-FFF2-40B4-BE49-F238E27FC236}">
                <a16:creationId xmlns:a16="http://schemas.microsoft.com/office/drawing/2014/main" id="{7FDF4B25-A401-057A-75D5-FF1421F6FC13}"/>
              </a:ext>
            </a:extLst>
          </p:cNvPr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632066" y="3429000"/>
            <a:ext cx="5463935" cy="774700"/>
          </a:xfrm>
        </p:spPr>
        <p:txBody>
          <a:bodyPr anchor="t" anchorCtr="0">
            <a:noAutofit/>
          </a:bodyPr>
          <a:lstStyle>
            <a:lvl1pPr>
              <a:defRPr sz="3200">
                <a:solidFill>
                  <a:schemeClr val="tx1"/>
                </a:solidFill>
              </a:defRPr>
            </a:lvl1pPr>
            <a:lvl2pPr>
              <a:defRPr sz="3200"/>
            </a:lvl2pPr>
            <a:lvl3pPr>
              <a:defRPr sz="3200"/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fr-FR" dirty="0"/>
              <a:t>Merci pour votre attention.</a:t>
            </a:r>
            <a:endParaRPr lang="de-DE" dirty="0"/>
          </a:p>
        </p:txBody>
      </p:sp>
      <p:sp>
        <p:nvSpPr>
          <p:cNvPr id="30" name="Espace réservé du texte 27">
            <a:extLst>
              <a:ext uri="{FF2B5EF4-FFF2-40B4-BE49-F238E27FC236}">
                <a16:creationId xmlns:a16="http://schemas.microsoft.com/office/drawing/2014/main" id="{12031381-9B78-9CBD-D476-A12456C92336}"/>
              </a:ext>
            </a:extLst>
          </p:cNvPr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624417" y="4548716"/>
            <a:ext cx="5471583" cy="844550"/>
          </a:xfrm>
        </p:spPr>
        <p:txBody>
          <a:bodyPr/>
          <a:lstStyle>
            <a:lvl1pPr>
              <a:defRPr sz="1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Nom et prénom de l’interlocuteur</a:t>
            </a:r>
          </a:p>
        </p:txBody>
      </p:sp>
      <p:pic>
        <p:nvPicPr>
          <p:cNvPr id="3" name="Image 2" descr="Une image contenant texte, Police, Graphique, capture d’écran&#10;&#10;Description générée automatiquement">
            <a:extLst>
              <a:ext uri="{FF2B5EF4-FFF2-40B4-BE49-F238E27FC236}">
                <a16:creationId xmlns:a16="http://schemas.microsoft.com/office/drawing/2014/main" id="{B5CE53B2-48C3-4743-87AF-9C65D6A61E4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13840" y="512763"/>
            <a:ext cx="2124633" cy="55723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1CDFE3D-A013-20E3-7C87-91309A13F1F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434068" y="330560"/>
            <a:ext cx="2194075" cy="1287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61392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orient="horz" pos="3861" userDrawn="1">
          <p15:clr>
            <a:srgbClr val="FBAE40"/>
          </p15:clr>
        </p15:guide>
        <p15:guide id="4" pos="393" userDrawn="1">
          <p15:clr>
            <a:srgbClr val="FBAE40"/>
          </p15:clr>
        </p15:guide>
        <p15:guide id="5" pos="7167" userDrawn="1">
          <p15:clr>
            <a:srgbClr val="FBAE4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L-NAP_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F64CC791-7D88-F80F-AB9A-AA1ECA1EFF91}"/>
              </a:ext>
            </a:extLst>
          </p:cNvPr>
          <p:cNvSpPr/>
          <p:nvPr userDrawn="1"/>
        </p:nvSpPr>
        <p:spPr>
          <a:xfrm>
            <a:off x="0" y="5123328"/>
            <a:ext cx="12192000" cy="17346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 dirty="0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71DB3D95-8F4F-85C5-7FC7-75B80A0C1A4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708661"/>
            <a:ext cx="12192000" cy="5149339"/>
          </a:xfrm>
          <a:solidFill>
            <a:schemeClr val="accent5">
              <a:alpha val="50000"/>
            </a:schemeClr>
          </a:solidFill>
        </p:spPr>
        <p:txBody>
          <a:bodyPr tIns="792000"/>
          <a:lstStyle>
            <a:lvl1pPr algn="ctr">
              <a:defRPr sz="800">
                <a:solidFill>
                  <a:schemeClr val="accent5"/>
                </a:solidFill>
              </a:defRPr>
            </a:lvl1pPr>
          </a:lstStyle>
          <a:p>
            <a:pPr lvl="0"/>
            <a:r>
              <a:rPr lang="de-DE" dirty="0"/>
              <a:t>Fond mauve + 50% de </a:t>
            </a:r>
            <a:r>
              <a:rPr lang="de-DE" dirty="0" err="1"/>
              <a:t>transparence</a:t>
            </a:r>
            <a:br>
              <a:rPr lang="de-DE" dirty="0"/>
            </a:br>
            <a:r>
              <a:rPr lang="de-DE" dirty="0" err="1"/>
              <a:t>ou</a:t>
            </a:r>
            <a:r>
              <a:rPr lang="de-DE" dirty="0"/>
              <a:t> </a:t>
            </a:r>
            <a:r>
              <a:rPr lang="de-DE" dirty="0" err="1"/>
              <a:t>insertion</a:t>
            </a:r>
            <a:r>
              <a:rPr lang="de-DE" dirty="0"/>
              <a:t> </a:t>
            </a:r>
            <a:r>
              <a:rPr lang="de-DE" dirty="0" err="1"/>
              <a:t>d‘une</a:t>
            </a:r>
            <a:r>
              <a:rPr lang="de-DE" dirty="0"/>
              <a:t> </a:t>
            </a:r>
            <a:r>
              <a:rPr lang="de-DE" dirty="0" err="1"/>
              <a:t>image</a:t>
            </a:r>
            <a:endParaRPr lang="de-DE" dirty="0"/>
          </a:p>
        </p:txBody>
      </p:sp>
      <p:sp>
        <p:nvSpPr>
          <p:cNvPr id="24" name="Espace réservé pour une image  23">
            <a:extLst>
              <a:ext uri="{FF2B5EF4-FFF2-40B4-BE49-F238E27FC236}">
                <a16:creationId xmlns:a16="http://schemas.microsoft.com/office/drawing/2014/main" id="{C132971A-4CEF-EC4B-AD1D-AAF96C4A90B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4386264"/>
            <a:ext cx="12192000" cy="1743075"/>
          </a:xfrm>
          <a:solidFill>
            <a:schemeClr val="tx1"/>
          </a:solidFill>
        </p:spPr>
        <p:txBody>
          <a:bodyPr/>
          <a:lstStyle/>
          <a:p>
            <a:endParaRPr lang="de-DE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4751ADA-2FFA-47E3-7EAF-3E126113C6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4417" y="6356354"/>
            <a:ext cx="2743200" cy="365125"/>
          </a:xfrm>
        </p:spPr>
        <p:txBody>
          <a:bodyPr/>
          <a:lstStyle/>
          <a:p>
            <a:fld id="{5B11EA7E-602E-E447-9BE2-32DE91C17DC3}" type="datetime1">
              <a:rPr lang="fr-LU" smtClean="0"/>
              <a:t>14/10/2026</a:t>
            </a:fld>
            <a:endParaRPr lang="de-D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8C8C3D3-139C-B935-D5C0-C53A2049DB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Titre de la  présentation 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8F73888-C6D7-8E7A-55F5-90B71FDEB9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AB4F3-360B-4C41-96F6-D7E0AEF35C03}" type="slidenum">
              <a:rPr lang="de-DE" smtClean="0"/>
              <a:t>‹#›</a:t>
            </a:fld>
            <a:endParaRPr lang="de-DE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134F3DA-64A4-AA19-8F41-DB4D440AE561}"/>
              </a:ext>
            </a:extLst>
          </p:cNvPr>
          <p:cNvSpPr/>
          <p:nvPr/>
        </p:nvSpPr>
        <p:spPr>
          <a:xfrm>
            <a:off x="0" y="1"/>
            <a:ext cx="12192000" cy="17211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 dirty="0"/>
          </a:p>
        </p:txBody>
      </p:sp>
      <p:pic>
        <p:nvPicPr>
          <p:cNvPr id="16" name="Image 15" descr="Une image contenant texte, Police, Graphique, capture d’écran&#10;&#10;Description générée automatiquement">
            <a:extLst>
              <a:ext uri="{FF2B5EF4-FFF2-40B4-BE49-F238E27FC236}">
                <a16:creationId xmlns:a16="http://schemas.microsoft.com/office/drawing/2014/main" id="{23EE4E52-0C86-244D-DD91-CE43BD478A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30757" y="575192"/>
            <a:ext cx="2546328" cy="500879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5DEC0D1-385E-6FA2-4005-CBF55872EE2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17621" y="512233"/>
            <a:ext cx="2316352" cy="58648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7A1A877-53D2-B3A4-2BDE-A3F17B9F9D99}"/>
              </a:ext>
            </a:extLst>
          </p:cNvPr>
          <p:cNvSpPr/>
          <p:nvPr userDrawn="1"/>
        </p:nvSpPr>
        <p:spPr>
          <a:xfrm>
            <a:off x="0" y="155416"/>
            <a:ext cx="12192000" cy="17211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 dirty="0"/>
          </a:p>
        </p:txBody>
      </p:sp>
      <p:sp>
        <p:nvSpPr>
          <p:cNvPr id="9" name="Espace réservé du texte 24">
            <a:extLst>
              <a:ext uri="{FF2B5EF4-FFF2-40B4-BE49-F238E27FC236}">
                <a16:creationId xmlns:a16="http://schemas.microsoft.com/office/drawing/2014/main" id="{858CAA14-2E27-47AB-E9F9-C7283F80E6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2066" y="4511234"/>
            <a:ext cx="5463935" cy="782941"/>
          </a:xfrm>
        </p:spPr>
        <p:txBody>
          <a:bodyPr anchor="b" anchorCtr="0">
            <a:noAutofit/>
          </a:bodyPr>
          <a:lstStyle>
            <a:lvl1pPr>
              <a:defRPr sz="3200">
                <a:solidFill>
                  <a:schemeClr val="bg1"/>
                </a:solidFill>
              </a:defRPr>
            </a:lvl1pPr>
            <a:lvl2pPr>
              <a:defRPr sz="3200"/>
            </a:lvl2pPr>
            <a:lvl3pPr>
              <a:defRPr sz="3200"/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fr-FR" dirty="0"/>
              <a:t>Cliquez pour modifier les styles du texte du masque</a:t>
            </a:r>
            <a:endParaRPr lang="de-DE" dirty="0"/>
          </a:p>
        </p:txBody>
      </p:sp>
      <p:sp>
        <p:nvSpPr>
          <p:cNvPr id="10" name="Espace réservé du texte 27">
            <a:extLst>
              <a:ext uri="{FF2B5EF4-FFF2-40B4-BE49-F238E27FC236}">
                <a16:creationId xmlns:a16="http://schemas.microsoft.com/office/drawing/2014/main" id="{BC2A4492-1263-759A-82BB-C3C335B151B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24418" y="5298198"/>
            <a:ext cx="5471583" cy="957285"/>
          </a:xfrm>
        </p:spPr>
        <p:txBody>
          <a:bodyPr/>
          <a:lstStyle>
            <a:lvl1pPr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85D64DD5-50D2-E07E-9676-08B190A031B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428856" y="332559"/>
            <a:ext cx="2319593" cy="1427442"/>
          </a:xfrm>
          <a:prstGeom prst="rect">
            <a:avLst/>
          </a:prstGeom>
        </p:spPr>
      </p:pic>
      <p:pic>
        <p:nvPicPr>
          <p:cNvPr id="7" name="Image 6" descr="Une image contenant texte, Police, Graphique, capture d’écran&#10;&#10;Description générée automatiquement">
            <a:extLst>
              <a:ext uri="{FF2B5EF4-FFF2-40B4-BE49-F238E27FC236}">
                <a16:creationId xmlns:a16="http://schemas.microsoft.com/office/drawing/2014/main" id="{40271F8E-3181-536E-9B93-B547FC68AA4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13840" y="512763"/>
            <a:ext cx="2124633" cy="557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6499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6" orient="horz" pos="2160" userDrawn="1">
          <p15:clr>
            <a:srgbClr val="FBAE40"/>
          </p15:clr>
        </p15:guide>
        <p15:guide id="7" pos="3840" userDrawn="1">
          <p15:clr>
            <a:srgbClr val="FBAE40"/>
          </p15:clr>
        </p15:guide>
        <p15:guide id="8" orient="horz" pos="3861" userDrawn="1">
          <p15:clr>
            <a:srgbClr val="FBAE40"/>
          </p15:clr>
        </p15:guide>
        <p15:guide id="9" pos="393" userDrawn="1">
          <p15:clr>
            <a:srgbClr val="FBAE40"/>
          </p15:clr>
        </p15:guide>
        <p15:guide id="10" pos="7167" userDrawn="1">
          <p15:clr>
            <a:srgbClr val="FBAE40"/>
          </p15:clr>
        </p15:guide>
        <p15:guide id="11" orient="horz" pos="640" userDrawn="1">
          <p15:clr>
            <a:srgbClr val="FBAE40"/>
          </p15:clr>
        </p15:guide>
        <p15:guide id="12" orient="horz" pos="346" userDrawn="1">
          <p15:clr>
            <a:srgbClr val="FBAE40"/>
          </p15:clr>
        </p15:guide>
        <p15:guide id="13" pos="1527" userDrawn="1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L-NAP_Couver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708950B9-A99F-14CE-1A91-E10882316B1E}"/>
              </a:ext>
            </a:extLst>
          </p:cNvPr>
          <p:cNvSpPr/>
          <p:nvPr userDrawn="1"/>
        </p:nvSpPr>
        <p:spPr>
          <a:xfrm>
            <a:off x="0" y="1705846"/>
            <a:ext cx="12192000" cy="4434605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4751ADA-2FFA-47E3-7EAF-3E126113C6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4417" y="6356354"/>
            <a:ext cx="2743200" cy="365125"/>
          </a:xfrm>
        </p:spPr>
        <p:txBody>
          <a:bodyPr/>
          <a:lstStyle/>
          <a:p>
            <a:fld id="{8DBAB345-DF1A-F048-BB3D-564E679754FC}" type="datetime1">
              <a:rPr lang="fr-LU" smtClean="0"/>
              <a:t>14/10/2026</a:t>
            </a:fld>
            <a:endParaRPr lang="de-D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8C8C3D3-139C-B935-D5C0-C53A2049DB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Titre de la  présentation 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8F73888-C6D7-8E7A-55F5-90B71FDEB9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AB4F3-360B-4C41-96F6-D7E0AEF35C03}" type="slidenum">
              <a:rPr lang="de-DE" smtClean="0"/>
              <a:t>‹#›</a:t>
            </a:fld>
            <a:endParaRPr lang="de-DE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134F3DA-64A4-AA19-8F41-DB4D440AE561}"/>
              </a:ext>
            </a:extLst>
          </p:cNvPr>
          <p:cNvSpPr/>
          <p:nvPr/>
        </p:nvSpPr>
        <p:spPr>
          <a:xfrm>
            <a:off x="0" y="1"/>
            <a:ext cx="12192000" cy="17211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 dirty="0"/>
          </a:p>
        </p:txBody>
      </p:sp>
      <p:pic>
        <p:nvPicPr>
          <p:cNvPr id="16" name="Image 15" descr="Une image contenant texte, Police, Graphique, capture d’écran&#10;&#10;Description générée automatiquement">
            <a:extLst>
              <a:ext uri="{FF2B5EF4-FFF2-40B4-BE49-F238E27FC236}">
                <a16:creationId xmlns:a16="http://schemas.microsoft.com/office/drawing/2014/main" id="{23EE4E52-0C86-244D-DD91-CE43BD478A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30757" y="575192"/>
            <a:ext cx="2546328" cy="500879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5DEC0D1-385E-6FA2-4005-CBF55872EE2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17621" y="512233"/>
            <a:ext cx="2316352" cy="58648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7A1A877-53D2-B3A4-2BDE-A3F17B9F9D99}"/>
              </a:ext>
            </a:extLst>
          </p:cNvPr>
          <p:cNvSpPr/>
          <p:nvPr userDrawn="1"/>
        </p:nvSpPr>
        <p:spPr>
          <a:xfrm>
            <a:off x="0" y="1"/>
            <a:ext cx="12192000" cy="17211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 dirty="0"/>
          </a:p>
        </p:txBody>
      </p:sp>
      <p:sp>
        <p:nvSpPr>
          <p:cNvPr id="9" name="Espace réservé du texte 24">
            <a:extLst>
              <a:ext uri="{FF2B5EF4-FFF2-40B4-BE49-F238E27FC236}">
                <a16:creationId xmlns:a16="http://schemas.microsoft.com/office/drawing/2014/main" id="{858CAA14-2E27-47AB-E9F9-C7283F80E6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2066" y="3429001"/>
            <a:ext cx="5463935" cy="782941"/>
          </a:xfrm>
        </p:spPr>
        <p:txBody>
          <a:bodyPr anchor="b" anchorCtr="0">
            <a:noAutofit/>
          </a:bodyPr>
          <a:lstStyle>
            <a:lvl1pPr>
              <a:defRPr sz="3200">
                <a:solidFill>
                  <a:schemeClr val="tx2"/>
                </a:solidFill>
              </a:defRPr>
            </a:lvl1pPr>
            <a:lvl2pPr>
              <a:defRPr sz="3200"/>
            </a:lvl2pPr>
            <a:lvl3pPr>
              <a:defRPr sz="3200"/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fr-FR" dirty="0"/>
              <a:t>Cliquez pour modifier les styles du texte du masque</a:t>
            </a:r>
            <a:endParaRPr lang="de-DE" dirty="0"/>
          </a:p>
        </p:txBody>
      </p:sp>
      <p:sp>
        <p:nvSpPr>
          <p:cNvPr id="10" name="Espace réservé du texte 27">
            <a:extLst>
              <a:ext uri="{FF2B5EF4-FFF2-40B4-BE49-F238E27FC236}">
                <a16:creationId xmlns:a16="http://schemas.microsoft.com/office/drawing/2014/main" id="{BC2A4492-1263-759A-82BB-C3C335B151B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24418" y="4215965"/>
            <a:ext cx="5471583" cy="957285"/>
          </a:xfrm>
        </p:spPr>
        <p:txBody>
          <a:bodyPr/>
          <a:lstStyle>
            <a:lvl1pPr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8" name="Image 7" descr="Une image contenant texte, Police, Graphique, capture d’écran&#10;&#10;Description générée automatiquement">
            <a:extLst>
              <a:ext uri="{FF2B5EF4-FFF2-40B4-BE49-F238E27FC236}">
                <a16:creationId xmlns:a16="http://schemas.microsoft.com/office/drawing/2014/main" id="{18FBAA4F-524F-083E-64EB-18A98E6457E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13840" y="512763"/>
            <a:ext cx="2124633" cy="557239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3557F4C-127B-568D-26C4-EC92FA55B25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428856" y="332559"/>
            <a:ext cx="2319593" cy="1427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9669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6" orient="horz" pos="2160" userDrawn="1">
          <p15:clr>
            <a:srgbClr val="FBAE40"/>
          </p15:clr>
        </p15:guide>
        <p15:guide id="7" pos="3840" userDrawn="1">
          <p15:clr>
            <a:srgbClr val="FBAE40"/>
          </p15:clr>
        </p15:guide>
        <p15:guide id="8" orient="horz" pos="3861" userDrawn="1">
          <p15:clr>
            <a:srgbClr val="FBAE40"/>
          </p15:clr>
        </p15:guide>
        <p15:guide id="9" pos="393" userDrawn="1">
          <p15:clr>
            <a:srgbClr val="FBAE40"/>
          </p15:clr>
        </p15:guide>
        <p15:guide id="10" pos="7167" userDrawn="1">
          <p15:clr>
            <a:srgbClr val="FBAE40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L-NAP_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00175EB-9CFB-DA43-F8B4-54007FD511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4417" y="1825626"/>
            <a:ext cx="10515600" cy="4051300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de-DE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167D979-89CA-DC6B-C667-5132C4C64D1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4417" y="6356354"/>
            <a:ext cx="2743200" cy="365125"/>
          </a:xfrm>
        </p:spPr>
        <p:txBody>
          <a:bodyPr/>
          <a:lstStyle/>
          <a:p>
            <a:fld id="{A483D402-3E43-334B-A5C5-F5BC0599D70B}" type="datetime1">
              <a:rPr lang="fr-LU" smtClean="0"/>
              <a:t>14/10/2026</a:t>
            </a:fld>
            <a:endParaRPr lang="de-D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EB7DADF-CC58-097A-36A9-50AD19DFE1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Titre de la  présentation 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2CC3086-0BBC-92D1-9E49-5A53AF4D9F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>
              <a:defRPr/>
            </a:lvl1pPr>
          </a:lstStyle>
          <a:p>
            <a:fld id="{A0CAB4F3-360B-4C41-96F6-D7E0AEF35C03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7D95CCC2-B072-ECC7-680E-97BA826861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417" y="827633"/>
            <a:ext cx="10515600" cy="863059"/>
          </a:xfrm>
        </p:spPr>
        <p:txBody>
          <a:bodyPr/>
          <a:lstStyle/>
          <a:p>
            <a:r>
              <a:rPr lang="fr-FR" dirty="0"/>
              <a:t>Modifiez le style du titre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3189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6" orient="horz" pos="2160" userDrawn="1">
          <p15:clr>
            <a:srgbClr val="FBAE40"/>
          </p15:clr>
        </p15:guide>
        <p15:guide id="7" pos="3840" userDrawn="1">
          <p15:clr>
            <a:srgbClr val="FBAE40"/>
          </p15:clr>
        </p15:guide>
        <p15:guide id="8" orient="horz" pos="504" userDrawn="1">
          <p15:clr>
            <a:srgbClr val="FBAE40"/>
          </p15:clr>
        </p15:guide>
        <p15:guide id="9" pos="393" userDrawn="1">
          <p15:clr>
            <a:srgbClr val="FBAE40"/>
          </p15:clr>
        </p15:guide>
        <p15:guide id="10" pos="7317" userDrawn="1">
          <p15:clr>
            <a:srgbClr val="FBAE40"/>
          </p15:clr>
        </p15:guide>
        <p15:guide id="11" orient="horz" pos="3702" userDrawn="1">
          <p15:clr>
            <a:srgbClr val="FBAE40"/>
          </p15:clr>
        </p15:guide>
      </p15:sldGuideLst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L-NAP_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4D4F148-FEDB-ED9B-C0C6-92DAE1E9A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1C733-A423-1D49-A286-08F3D1FC1BB9}" type="datetime1">
              <a:rPr lang="fr-LU" smtClean="0"/>
              <a:t>14/10/2026</a:t>
            </a:fld>
            <a:endParaRPr lang="de-D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E27B45C-80E1-4BE1-8C90-85ACAE1F90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Titre de la  présentation 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E83E603-02B2-67E7-7CED-3CA7BF187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AB4F3-360B-4C41-96F6-D7E0AEF35C03}" type="slidenum">
              <a:rPr lang="de-DE" smtClean="0"/>
              <a:t>‹#›</a:t>
            </a:fld>
            <a:endParaRPr lang="de-DE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EED31B6-C308-FD99-E35E-EB20A60A5E0B}"/>
              </a:ext>
            </a:extLst>
          </p:cNvPr>
          <p:cNvSpPr/>
          <p:nvPr userDrawn="1"/>
        </p:nvSpPr>
        <p:spPr>
          <a:xfrm>
            <a:off x="0" y="1713055"/>
            <a:ext cx="12192000" cy="4423493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7" name="Espace réservé du texte 24">
            <a:extLst>
              <a:ext uri="{FF2B5EF4-FFF2-40B4-BE49-F238E27FC236}">
                <a16:creationId xmlns:a16="http://schemas.microsoft.com/office/drawing/2014/main" id="{8E11F632-F2DA-7D3B-1A83-22A425480C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5721" y="3429001"/>
            <a:ext cx="4587113" cy="782941"/>
          </a:xfrm>
        </p:spPr>
        <p:txBody>
          <a:bodyPr anchor="t" anchorCtr="0">
            <a:noAutofit/>
          </a:bodyPr>
          <a:lstStyle>
            <a:lvl1pPr>
              <a:defRPr sz="3200">
                <a:solidFill>
                  <a:schemeClr val="tx2"/>
                </a:solidFill>
              </a:defRPr>
            </a:lvl1pPr>
            <a:lvl2pPr>
              <a:defRPr sz="3200"/>
            </a:lvl2pPr>
            <a:lvl3pPr>
              <a:defRPr sz="3200"/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fr-FR" dirty="0"/>
              <a:t>Cliquez pour modifier les styles du texte du masque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405797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 userDrawn="1">
          <p15:clr>
            <a:srgbClr val="FBAE40"/>
          </p15:clr>
        </p15:guide>
        <p15:guide id="6" pos="3840" userDrawn="1">
          <p15:clr>
            <a:srgbClr val="FBAE40"/>
          </p15:clr>
        </p15:guide>
        <p15:guide id="7" orient="horz" pos="459" userDrawn="1">
          <p15:clr>
            <a:srgbClr val="FBAE40"/>
          </p15:clr>
        </p15:guide>
        <p15:guide id="8" orient="horz" pos="3861" userDrawn="1">
          <p15:clr>
            <a:srgbClr val="FBAE40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L-NAP_Elem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42B679-404C-C653-5221-388CA8F0F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de-DE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FB26F22-A4A6-CB15-20A3-6D50AB1988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4417" y="1825627"/>
            <a:ext cx="10526368" cy="4051299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de-DE" dirty="0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B9EF7B8-DE6D-9150-C308-C7DC91EE0B1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4417" y="6356354"/>
            <a:ext cx="2743200" cy="365125"/>
          </a:xfrm>
        </p:spPr>
        <p:txBody>
          <a:bodyPr/>
          <a:lstStyle/>
          <a:p>
            <a:fld id="{975E1D6F-692A-DE4C-AD1E-838112C56D3E}" type="datetime1">
              <a:rPr lang="fr-LU" smtClean="0"/>
              <a:t>14/10/2026</a:t>
            </a:fld>
            <a:endParaRPr lang="de-D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F9B43D1-0EBC-BF86-D68B-C349DFFFF1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Titre de la  présentation 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BC820E8-F43C-F4A3-26DA-9D6C837A5C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AB4F3-360B-4C41-96F6-D7E0AEF35C03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006064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160" userDrawn="1">
          <p15:clr>
            <a:srgbClr val="FBAE40"/>
          </p15:clr>
        </p15:guide>
        <p15:guide id="5" pos="3840" userDrawn="1">
          <p15:clr>
            <a:srgbClr val="FBAE40"/>
          </p15:clr>
        </p15:guide>
        <p15:guide id="6" pos="393" userDrawn="1">
          <p15:clr>
            <a:srgbClr val="FBAE40"/>
          </p15:clr>
        </p15:guide>
        <p15:guide id="7" orient="horz" pos="3702" userDrawn="1">
          <p15:clr>
            <a:srgbClr val="FBAE40"/>
          </p15:clr>
        </p15:guide>
      </p15:sldGuideLst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L-NAP_Elem graph 2 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FCBB459-2F28-0494-4A0B-FC60E134E3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6007" y="1963209"/>
            <a:ext cx="5157787" cy="3913717"/>
          </a:xfrm>
        </p:spPr>
        <p:txBody>
          <a:bodyPr/>
          <a:lstStyle>
            <a:lvl2pPr>
              <a:lnSpc>
                <a:spcPct val="100000"/>
              </a:lnSpc>
              <a:spcAft>
                <a:spcPts val="600"/>
              </a:spcAft>
              <a:defRPr/>
            </a:lvl2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de-DE" dirty="0"/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D96C0CCB-ED1A-F75B-C14E-BAE29E50759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2" y="1963209"/>
            <a:ext cx="5183188" cy="3913717"/>
          </a:xfrm>
        </p:spPr>
        <p:txBody>
          <a:bodyPr/>
          <a:lstStyle>
            <a:lvl2pPr>
              <a:lnSpc>
                <a:spcPct val="100000"/>
              </a:lnSpc>
              <a:spcAft>
                <a:spcPts val="600"/>
              </a:spcAft>
              <a:defRPr/>
            </a:lvl2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de-DE" dirty="0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212FD7A-E602-2AA3-FD82-2D2926759DA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4417" y="6356354"/>
            <a:ext cx="2743200" cy="365125"/>
          </a:xfrm>
        </p:spPr>
        <p:txBody>
          <a:bodyPr/>
          <a:lstStyle/>
          <a:p>
            <a:fld id="{360A8324-96B4-5747-B623-344161BF01BF}" type="datetime1">
              <a:rPr lang="fr-LU" smtClean="0"/>
              <a:t>14/10/2026</a:t>
            </a:fld>
            <a:endParaRPr lang="de-DE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5159AFBD-F9AF-54BD-7F9E-3D86ACBE54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Titre de la  présentation 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3B7A5CA-EAB1-4552-E6E5-9DC741DA4D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AB4F3-360B-4C41-96F6-D7E0AEF35C03}" type="slidenum">
              <a:rPr lang="de-DE" smtClean="0"/>
              <a:t>‹#›</a:t>
            </a:fld>
            <a:endParaRPr lang="de-DE"/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B22E9760-055F-B179-B9B7-398A4CFD82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417" y="827633"/>
            <a:ext cx="10515600" cy="863059"/>
          </a:xfrm>
        </p:spPr>
        <p:txBody>
          <a:bodyPr/>
          <a:lstStyle/>
          <a:p>
            <a:r>
              <a:rPr lang="fr-FR" dirty="0"/>
              <a:t>Modifiez le style du titre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036805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160" userDrawn="1">
          <p15:clr>
            <a:srgbClr val="FBAE40"/>
          </p15:clr>
        </p15:guide>
        <p15:guide id="5" pos="3840" userDrawn="1">
          <p15:clr>
            <a:srgbClr val="FBAE40"/>
          </p15:clr>
        </p15:guide>
        <p15:guide id="6" pos="393" userDrawn="1">
          <p15:clr>
            <a:srgbClr val="FBAE40"/>
          </p15:clr>
        </p15:guide>
        <p15:guide id="7" orient="horz" pos="3702" userDrawn="1">
          <p15:clr>
            <a:srgbClr val="FBAE40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L-NAP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FB0B3AEC-22A9-F708-8B8F-5AEE23CF174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4417" y="6356354"/>
            <a:ext cx="2743200" cy="365125"/>
          </a:xfrm>
        </p:spPr>
        <p:txBody>
          <a:bodyPr/>
          <a:lstStyle/>
          <a:p>
            <a:fld id="{37C46651-A03A-A546-9A42-BBB408E50BB2}" type="datetime1">
              <a:rPr lang="fr-LU" smtClean="0"/>
              <a:t>14/10/2026</a:t>
            </a:fld>
            <a:endParaRPr lang="de-DE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9D10B68-30CF-7932-20E6-B4B676A99E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Titre de la  présentation 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C74CEC2-0A4A-49D8-1F31-5F248BE875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AB4F3-360B-4C41-96F6-D7E0AEF35C03}" type="slidenum">
              <a:rPr lang="de-DE" smtClean="0"/>
              <a:t>‹#›</a:t>
            </a:fld>
            <a:endParaRPr lang="de-DE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9DBF16B2-B7C3-2887-94E6-8652C1198D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417" y="827633"/>
            <a:ext cx="10515600" cy="863059"/>
          </a:xfrm>
        </p:spPr>
        <p:txBody>
          <a:bodyPr/>
          <a:lstStyle/>
          <a:p>
            <a:r>
              <a:rPr lang="fr-FR" dirty="0"/>
              <a:t>Modifiez le style du titre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472646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160" userDrawn="1">
          <p15:clr>
            <a:srgbClr val="FBAE40"/>
          </p15:clr>
        </p15:guide>
        <p15:guide id="5" pos="3840" userDrawn="1">
          <p15:clr>
            <a:srgbClr val="FBAE40"/>
          </p15:clr>
        </p15:guide>
        <p15:guide id="6" pos="393" userDrawn="1">
          <p15:clr>
            <a:srgbClr val="FBAE40"/>
          </p15:clr>
        </p15:guide>
        <p15:guide id="7" orient="horz" pos="3702" userDrawn="1">
          <p15:clr>
            <a:srgbClr val="FBAE40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L-NAP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B6F88884-4874-2643-8EDB-F97035E6C4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21003372">
            <a:off x="10574499" y="3234832"/>
            <a:ext cx="1792224" cy="1792224"/>
          </a:xfrm>
          <a:prstGeom prst="rect">
            <a:avLst/>
          </a:prstGeom>
        </p:spPr>
      </p:pic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931BE5C5-A476-CFE4-C81E-0E3DB1F085D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4417" y="6356354"/>
            <a:ext cx="2743200" cy="365125"/>
          </a:xfrm>
        </p:spPr>
        <p:txBody>
          <a:bodyPr/>
          <a:lstStyle/>
          <a:p>
            <a:fld id="{3D2A7309-D3F3-5C43-B104-B6B94D099403}" type="datetime1">
              <a:rPr lang="fr-LU" smtClean="0"/>
              <a:t>14/10/2026</a:t>
            </a:fld>
            <a:endParaRPr lang="de-DE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09DBB30-63D7-BF2B-2C21-E8FBA5632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Titre de la  présentation 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7F8849A-E624-12B6-2D00-5F17B1113F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AB4F3-360B-4C41-96F6-D7E0AEF35C03}" type="slidenum">
              <a:rPr lang="de-DE" smtClean="0"/>
              <a:t>‹#›</a:t>
            </a:fld>
            <a:endParaRPr lang="de-DE"/>
          </a:p>
        </p:txBody>
      </p:sp>
      <p:sp>
        <p:nvSpPr>
          <p:cNvPr id="9" name="Espace réservé pour une image  8">
            <a:extLst>
              <a:ext uri="{FF2B5EF4-FFF2-40B4-BE49-F238E27FC236}">
                <a16:creationId xmlns:a16="http://schemas.microsoft.com/office/drawing/2014/main" id="{540A26C2-8F20-A336-7A89-45DB351DC49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4115" y="1817688"/>
            <a:ext cx="10511669" cy="4059237"/>
          </a:xfrm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endParaRPr lang="de-DE"/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91135B95-D064-3C6E-323C-71E8D31B56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417" y="827633"/>
            <a:ext cx="10515600" cy="863059"/>
          </a:xfrm>
        </p:spPr>
        <p:txBody>
          <a:bodyPr/>
          <a:lstStyle/>
          <a:p>
            <a:r>
              <a:rPr lang="fr-FR" dirty="0"/>
              <a:t>Modifiez le style du titre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948184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160" userDrawn="1">
          <p15:clr>
            <a:srgbClr val="FBAE40"/>
          </p15:clr>
        </p15:guide>
        <p15:guide id="5" pos="3840" userDrawn="1">
          <p15:clr>
            <a:srgbClr val="FBAE40"/>
          </p15:clr>
        </p15:guide>
        <p15:guide id="6" pos="393" userDrawn="1">
          <p15:clr>
            <a:srgbClr val="FBAE40"/>
          </p15:clr>
        </p15:guide>
        <p15:guide id="7" orient="horz" pos="3702" userDrawn="1">
          <p15:clr>
            <a:srgbClr val="FBAE40"/>
          </p15:clr>
        </p15:guide>
        <p15:guide id="8" pos="7015" userDrawn="1">
          <p15:clr>
            <a:srgbClr val="FBAE40"/>
          </p15:clr>
        </p15:guide>
      </p15:sldGuideLst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L-NAP_Images multip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2EADBA0C-1AC0-254E-2293-416248B03A8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21003372">
            <a:off x="10574499" y="3234832"/>
            <a:ext cx="1792224" cy="1792224"/>
          </a:xfrm>
          <a:prstGeom prst="rect">
            <a:avLst/>
          </a:prstGeom>
        </p:spPr>
      </p:pic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931BE5C5-A476-CFE4-C81E-0E3DB1F085D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4417" y="6356354"/>
            <a:ext cx="2743200" cy="365125"/>
          </a:xfrm>
        </p:spPr>
        <p:txBody>
          <a:bodyPr/>
          <a:lstStyle/>
          <a:p>
            <a:fld id="{1FD5713B-93A0-0143-A8F8-A8573737A732}" type="datetime1">
              <a:rPr lang="fr-LU" smtClean="0"/>
              <a:t>14/10/2026</a:t>
            </a:fld>
            <a:endParaRPr lang="de-DE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09DBB30-63D7-BF2B-2C21-E8FBA5632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Titre de la  présentation 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7F8849A-E624-12B6-2D00-5F17B1113F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AB4F3-360B-4C41-96F6-D7E0AEF35C03}" type="slidenum">
              <a:rPr lang="de-DE" smtClean="0"/>
              <a:t>‹#›</a:t>
            </a:fld>
            <a:endParaRPr lang="de-DE"/>
          </a:p>
        </p:txBody>
      </p:sp>
      <p:sp>
        <p:nvSpPr>
          <p:cNvPr id="9" name="Espace réservé pour une image  8">
            <a:extLst>
              <a:ext uri="{FF2B5EF4-FFF2-40B4-BE49-F238E27FC236}">
                <a16:creationId xmlns:a16="http://schemas.microsoft.com/office/drawing/2014/main" id="{540A26C2-8F20-A336-7A89-45DB351DC49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24115" y="1817689"/>
            <a:ext cx="3120269" cy="2079625"/>
          </a:xfrm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pPr lvl="3"/>
            <a:r>
              <a:rPr lang="de-DE" dirty="0"/>
              <a:t>Image</a:t>
            </a:r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91135B95-D064-3C6E-323C-71E8D31B56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417" y="827633"/>
            <a:ext cx="10515600" cy="863059"/>
          </a:xfrm>
        </p:spPr>
        <p:txBody>
          <a:bodyPr/>
          <a:lstStyle/>
          <a:p>
            <a:r>
              <a:rPr lang="fr-FR" dirty="0"/>
              <a:t>Modifiez le style du titre</a:t>
            </a:r>
            <a:endParaRPr lang="de-DE" dirty="0"/>
          </a:p>
        </p:txBody>
      </p:sp>
      <p:sp>
        <p:nvSpPr>
          <p:cNvPr id="15" name="Espace réservé pour une image  14">
            <a:extLst>
              <a:ext uri="{FF2B5EF4-FFF2-40B4-BE49-F238E27FC236}">
                <a16:creationId xmlns:a16="http://schemas.microsoft.com/office/drawing/2014/main" id="{D878BF38-7F42-071A-72E2-578799D9CFC3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839634" y="1814513"/>
            <a:ext cx="4273551" cy="2082800"/>
          </a:xfrm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pPr lvl="3"/>
            <a:r>
              <a:rPr lang="de-DE" dirty="0"/>
              <a:t>Image</a:t>
            </a:r>
          </a:p>
        </p:txBody>
      </p:sp>
      <p:sp>
        <p:nvSpPr>
          <p:cNvPr id="17" name="Espace réservé pour une image  16">
            <a:extLst>
              <a:ext uri="{FF2B5EF4-FFF2-40B4-BE49-F238E27FC236}">
                <a16:creationId xmlns:a16="http://schemas.microsoft.com/office/drawing/2014/main" id="{AE1C9628-A608-A945-F9F5-50292B882B1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208434" y="1808163"/>
            <a:ext cx="2934833" cy="4075112"/>
          </a:xfrm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pPr lvl="3"/>
            <a:r>
              <a:rPr lang="de-DE" dirty="0"/>
              <a:t>Image</a:t>
            </a:r>
          </a:p>
        </p:txBody>
      </p:sp>
      <p:sp>
        <p:nvSpPr>
          <p:cNvPr id="19" name="Espace réservé pour une image  18">
            <a:extLst>
              <a:ext uri="{FF2B5EF4-FFF2-40B4-BE49-F238E27FC236}">
                <a16:creationId xmlns:a16="http://schemas.microsoft.com/office/drawing/2014/main" id="{D38929C8-111C-9DE6-0120-1C80B1DC5BF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24418" y="3968751"/>
            <a:ext cx="2207681" cy="1908175"/>
          </a:xfrm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pPr lvl="3"/>
            <a:r>
              <a:rPr lang="de-DE" dirty="0"/>
              <a:t>Image</a:t>
            </a:r>
          </a:p>
        </p:txBody>
      </p:sp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E904581A-C731-7E82-87BD-64F6716D6291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2927352" y="3968751"/>
            <a:ext cx="5185833" cy="1908175"/>
          </a:xfrm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pPr lvl="3"/>
            <a:r>
              <a:rPr lang="de-DE" dirty="0"/>
              <a:t>Image</a:t>
            </a:r>
          </a:p>
        </p:txBody>
      </p:sp>
    </p:spTree>
    <p:extLst>
      <p:ext uri="{BB962C8B-B14F-4D97-AF65-F5344CB8AC3E}">
        <p14:creationId xmlns:p14="http://schemas.microsoft.com/office/powerpoint/2010/main" val="15778286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160" userDrawn="1">
          <p15:clr>
            <a:srgbClr val="FBAE40"/>
          </p15:clr>
        </p15:guide>
        <p15:guide id="5" pos="3840" userDrawn="1">
          <p15:clr>
            <a:srgbClr val="FBAE40"/>
          </p15:clr>
        </p15:guide>
        <p15:guide id="6" pos="393" userDrawn="1">
          <p15:clr>
            <a:srgbClr val="FBAE40"/>
          </p15:clr>
        </p15:guide>
        <p15:guide id="7" pos="2359" userDrawn="1">
          <p15:clr>
            <a:srgbClr val="FBAE40"/>
          </p15:clr>
        </p15:guide>
        <p15:guide id="8" pos="2419" userDrawn="1">
          <p15:clr>
            <a:srgbClr val="FBAE40"/>
          </p15:clr>
        </p15:guide>
        <p15:guide id="9" pos="5111" userDrawn="1">
          <p15:clr>
            <a:srgbClr val="FBAE40"/>
          </p15:clr>
        </p15:guide>
        <p15:guide id="10" pos="7015" userDrawn="1">
          <p15:clr>
            <a:srgbClr val="FBAE40"/>
          </p15:clr>
        </p15:guide>
        <p15:guide id="11" orient="horz" pos="2455" userDrawn="1">
          <p15:clr>
            <a:srgbClr val="FBAE40"/>
          </p15:clr>
        </p15:guide>
        <p15:guide id="12" orient="horz" pos="2500" userDrawn="1">
          <p15:clr>
            <a:srgbClr val="FBAE40"/>
          </p15:clr>
        </p15:guide>
        <p15:guide id="13" orient="horz" pos="3702" userDrawn="1">
          <p15:clr>
            <a:srgbClr val="FBAE40"/>
          </p15:clr>
        </p15:guide>
        <p15:guide id="14" pos="1784" userDrawn="1">
          <p15:clr>
            <a:srgbClr val="FBAE40"/>
          </p15:clr>
        </p15:guide>
        <p15:guide id="15" pos="1844" userDrawn="1">
          <p15:clr>
            <a:srgbClr val="FBAE40"/>
          </p15:clr>
        </p15:guide>
        <p15:guide id="16" pos="5171" userDrawn="1">
          <p15:clr>
            <a:srgbClr val="FBAE40"/>
          </p15:clr>
        </p15:guide>
        <p15:guide id="17" orient="horz" pos="640" userDrawn="1">
          <p15:clr>
            <a:srgbClr val="FBAE40"/>
          </p15:clr>
        </p15:guide>
      </p15:sldGuideLst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ZL-NAP_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355DF7-6B47-713C-1B3A-BC917A7AC8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418" y="1905000"/>
            <a:ext cx="3932237" cy="1763487"/>
          </a:xfrm>
        </p:spPr>
        <p:txBody>
          <a:bodyPr anchor="b" anchorCtr="0"/>
          <a:lstStyle>
            <a:lvl1pPr>
              <a:defRPr sz="2400"/>
            </a:lvl1pPr>
          </a:lstStyle>
          <a:p>
            <a:r>
              <a:rPr lang="fr-FR" dirty="0"/>
              <a:t>Modifiez le style du titre</a:t>
            </a:r>
            <a:endParaRPr lang="de-DE" dirty="0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F647061-7577-61C1-B5B8-5DA3DDA0AC0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9" y="987429"/>
            <a:ext cx="5952596" cy="4889497"/>
          </a:xfrm>
          <a:solidFill>
            <a:schemeClr val="accent5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 dirty="0"/>
              <a:t>Cliquez sur l'icône pour ajouter une image</a:t>
            </a:r>
            <a:endParaRPr lang="de-DE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8CE4164-BE0B-D4FB-4E06-B9055514D7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4418" y="3918858"/>
            <a:ext cx="3932237" cy="1958068"/>
          </a:xfrm>
        </p:spPr>
        <p:txBody>
          <a:bodyPr>
            <a:norm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DF92DEC-41A0-C69B-D972-CCE419D04C5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4417" y="6356354"/>
            <a:ext cx="2743200" cy="365125"/>
          </a:xfrm>
        </p:spPr>
        <p:txBody>
          <a:bodyPr/>
          <a:lstStyle/>
          <a:p>
            <a:fld id="{A1555AB4-7110-C449-9421-1BBD04CF3D64}" type="datetime1">
              <a:rPr lang="fr-LU" smtClean="0"/>
              <a:t>14/10/2026</a:t>
            </a:fld>
            <a:endParaRPr lang="de-D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14FD3C3-938A-7AAD-F2FD-1ADE33384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Titre de la  présentation 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C3F6D15-E731-F119-E510-C052CA096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AB4F3-360B-4C41-96F6-D7E0AEF35C03}" type="slidenum">
              <a:rPr lang="de-DE" smtClean="0"/>
              <a:t>‹#›</a:t>
            </a:fld>
            <a:endParaRPr lang="de-DE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8CC2E15-ECAF-F7D7-4517-38D9B7B4FBD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21003372">
            <a:off x="2723380" y="821415"/>
            <a:ext cx="1792224" cy="1792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3660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160" userDrawn="1">
          <p15:clr>
            <a:srgbClr val="FBAE40"/>
          </p15:clr>
        </p15:guide>
        <p15:guide id="5" pos="3840" userDrawn="1">
          <p15:clr>
            <a:srgbClr val="FBAE40"/>
          </p15:clr>
        </p15:guide>
        <p15:guide id="6" pos="393" userDrawn="1">
          <p15:clr>
            <a:srgbClr val="FBAE40"/>
          </p15:clr>
        </p15:guide>
        <p15:guide id="7" orient="horz" pos="3702" userDrawn="1">
          <p15:clr>
            <a:srgbClr val="FBAE40"/>
          </p15:clr>
        </p15:guide>
        <p15:guide id="8" pos="7015" userDrawn="1">
          <p15:clr>
            <a:srgbClr val="FBAE40"/>
          </p15:clr>
        </p15:guide>
      </p15:sldGuideLst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L-NAP_Fin">
    <p:bg>
      <p:bgPr>
        <a:solidFill>
          <a:schemeClr val="bg1">
            <a:alpha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AFA3C78A-0ABE-8816-5289-44C71FBCD376}"/>
              </a:ext>
            </a:extLst>
          </p:cNvPr>
          <p:cNvSpPr/>
          <p:nvPr userDrawn="1"/>
        </p:nvSpPr>
        <p:spPr>
          <a:xfrm>
            <a:off x="0" y="1"/>
            <a:ext cx="12192000" cy="17211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990B607-7072-38EE-A3B7-81AB24E549E3}"/>
              </a:ext>
            </a:extLst>
          </p:cNvPr>
          <p:cNvSpPr/>
          <p:nvPr userDrawn="1"/>
        </p:nvSpPr>
        <p:spPr>
          <a:xfrm>
            <a:off x="0" y="1713055"/>
            <a:ext cx="12192000" cy="4423493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4751ADA-2FFA-47E3-7EAF-3E126113C6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4417" y="6356354"/>
            <a:ext cx="2743200" cy="365125"/>
          </a:xfrm>
        </p:spPr>
        <p:txBody>
          <a:bodyPr/>
          <a:lstStyle/>
          <a:p>
            <a:fld id="{150E1ACD-56FD-C14D-8E94-DE9D8A043B45}" type="datetime1">
              <a:rPr lang="fr-LU" smtClean="0"/>
              <a:t>14/10/2026</a:t>
            </a:fld>
            <a:endParaRPr lang="de-D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8C8C3D3-139C-B935-D5C0-C53A2049DB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Titre de la  présentation 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8F73888-C6D7-8E7A-55F5-90B71FDEB9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AB4F3-360B-4C41-96F6-D7E0AEF35C03}" type="slidenum">
              <a:rPr lang="de-DE" smtClean="0"/>
              <a:t>‹#›</a:t>
            </a:fld>
            <a:endParaRPr lang="de-DE" dirty="0"/>
          </a:p>
        </p:txBody>
      </p:sp>
      <p:sp>
        <p:nvSpPr>
          <p:cNvPr id="29" name="Espace réservé du texte 24">
            <a:extLst>
              <a:ext uri="{FF2B5EF4-FFF2-40B4-BE49-F238E27FC236}">
                <a16:creationId xmlns:a16="http://schemas.microsoft.com/office/drawing/2014/main" id="{7FDF4B25-A401-057A-75D5-FF1421F6FC13}"/>
              </a:ext>
            </a:extLst>
          </p:cNvPr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632066" y="3429000"/>
            <a:ext cx="5463935" cy="774700"/>
          </a:xfrm>
        </p:spPr>
        <p:txBody>
          <a:bodyPr anchor="t" anchorCtr="0">
            <a:noAutofit/>
          </a:bodyPr>
          <a:lstStyle>
            <a:lvl1pPr>
              <a:defRPr sz="3200">
                <a:solidFill>
                  <a:schemeClr val="tx1"/>
                </a:solidFill>
              </a:defRPr>
            </a:lvl1pPr>
            <a:lvl2pPr>
              <a:defRPr sz="3200"/>
            </a:lvl2pPr>
            <a:lvl3pPr>
              <a:defRPr sz="3200"/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fr-FR" dirty="0"/>
              <a:t>Merci pour votre attention.</a:t>
            </a:r>
            <a:endParaRPr lang="de-DE" dirty="0"/>
          </a:p>
        </p:txBody>
      </p:sp>
      <p:sp>
        <p:nvSpPr>
          <p:cNvPr id="30" name="Espace réservé du texte 27">
            <a:extLst>
              <a:ext uri="{FF2B5EF4-FFF2-40B4-BE49-F238E27FC236}">
                <a16:creationId xmlns:a16="http://schemas.microsoft.com/office/drawing/2014/main" id="{12031381-9B78-9CBD-D476-A12456C92336}"/>
              </a:ext>
            </a:extLst>
          </p:cNvPr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624417" y="4548716"/>
            <a:ext cx="5471583" cy="844550"/>
          </a:xfrm>
        </p:spPr>
        <p:txBody>
          <a:bodyPr/>
          <a:lstStyle>
            <a:lvl1pPr>
              <a:defRPr sz="1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Nom et prénom de l’interlocuteur</a:t>
            </a:r>
          </a:p>
        </p:txBody>
      </p:sp>
      <p:pic>
        <p:nvPicPr>
          <p:cNvPr id="3" name="Image 2" descr="Une image contenant texte, Police, Graphique, capture d’écran&#10;&#10;Description générée automatiquement">
            <a:extLst>
              <a:ext uri="{FF2B5EF4-FFF2-40B4-BE49-F238E27FC236}">
                <a16:creationId xmlns:a16="http://schemas.microsoft.com/office/drawing/2014/main" id="{FEE06D61-2FEA-CFF9-9995-2D07A1E20BA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13840" y="512763"/>
            <a:ext cx="2124633" cy="55723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10A6130-40E2-1E47-8D9E-4A4209B2CF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428856" y="332559"/>
            <a:ext cx="2319593" cy="1427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5350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orient="horz" pos="3861" userDrawn="1">
          <p15:clr>
            <a:srgbClr val="FBAE40"/>
          </p15:clr>
        </p15:guide>
        <p15:guide id="4" pos="393" userDrawn="1">
          <p15:clr>
            <a:srgbClr val="FBAE40"/>
          </p15:clr>
        </p15:guide>
        <p15:guide id="5" pos="7167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6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8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12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4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0464E94-13C3-932C-C874-7A3C21C6A90B}"/>
              </a:ext>
            </a:extLst>
          </p:cNvPr>
          <p:cNvSpPr/>
          <p:nvPr userDrawn="1"/>
        </p:nvSpPr>
        <p:spPr>
          <a:xfrm>
            <a:off x="0" y="6138000"/>
            <a:ext cx="12192000" cy="72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24361E0-79AA-251D-9E0F-258ECD356A43}"/>
              </a:ext>
            </a:extLst>
          </p:cNvPr>
          <p:cNvSpPr/>
          <p:nvPr/>
        </p:nvSpPr>
        <p:spPr>
          <a:xfrm>
            <a:off x="0" y="6138000"/>
            <a:ext cx="12192000" cy="72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 dirty="0"/>
          </a:p>
        </p:txBody>
      </p:sp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AE22330C-4E96-CF4C-4E5C-CD5CE0FCB8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517" y="827633"/>
            <a:ext cx="10515600" cy="863059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fr-FR" dirty="0"/>
              <a:t>Modifiez le style du titre</a:t>
            </a:r>
            <a:endParaRPr lang="de-DE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FEB51D9-D4C0-A514-DA28-96AD2DB519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3517" y="1825626"/>
            <a:ext cx="10515600" cy="40513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de-DE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E0F97BF-92FC-0105-B5A0-B283D1AC033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18524" y="6356354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fld id="{D72EECAA-B558-FC44-A956-5F4BF2C1EA75}" type="datetime1">
              <a:rPr lang="fr-LU" smtClean="0"/>
              <a:t>14/10/2026</a:t>
            </a:fld>
            <a:endParaRPr lang="de-DE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2E2386E-5070-CB8F-97A6-BB7D958BC8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96676" y="6356354"/>
            <a:ext cx="4114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r>
              <a:rPr lang="de-DE"/>
              <a:t>Titre de la  présentation </a:t>
            </a:r>
            <a:endParaRPr lang="de-DE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25D891B-66DB-4C17-979E-2677AACE77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59523" y="6356354"/>
            <a:ext cx="60067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fld id="{A0CAB4F3-360B-4C41-96F6-D7E0AEF35C03}" type="slidenum">
              <a:rPr lang="de-DE" smtClean="0"/>
              <a:pPr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852021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70" r:id="rId9"/>
    <p:sldLayoutId id="2147483667" r:id="rId10"/>
    <p:sldLayoutId id="2147483731" r:id="rId11"/>
  </p:sldLayoutIdLst>
  <p:hf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lnSpc>
          <a:spcPct val="100000"/>
        </a:lnSpc>
        <a:spcBef>
          <a:spcPts val="750"/>
        </a:spcBef>
        <a:buFont typeface="Arial" panose="020B0604020202020204" pitchFamily="34" charset="0"/>
        <a:buNone/>
        <a:defRPr sz="21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685800" rtl="0" eaLnBrk="1" latinLnBrk="0" hangingPunct="1">
        <a:lnSpc>
          <a:spcPct val="100000"/>
        </a:lnSpc>
        <a:spcBef>
          <a:spcPts val="375"/>
        </a:spcBef>
        <a:spcAft>
          <a:spcPts val="600"/>
        </a:spcAft>
        <a:buFont typeface="Arial" panose="020B0604020202020204" pitchFamily="34" charset="0"/>
        <a:buNone/>
        <a:defRPr sz="1800" b="0" kern="1200">
          <a:solidFill>
            <a:schemeClr val="tx1"/>
          </a:solidFill>
          <a:latin typeface="+mn-lt"/>
          <a:ea typeface="+mn-ea"/>
          <a:cs typeface="+mn-cs"/>
        </a:defRPr>
      </a:lvl2pPr>
      <a:lvl3pPr marL="180000" indent="-105750" algn="l" defTabSz="685800" rtl="0" eaLnBrk="1" latinLnBrk="0" hangingPunct="1">
        <a:lnSpc>
          <a:spcPct val="100000"/>
        </a:lnSpc>
        <a:spcBef>
          <a:spcPts val="300"/>
        </a:spcBef>
        <a:buSzPct val="8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685800" rtl="0" eaLnBrk="1" latinLnBrk="0" hangingPunct="1">
        <a:lnSpc>
          <a:spcPct val="100000"/>
        </a:lnSpc>
        <a:spcBef>
          <a:spcPts val="375"/>
        </a:spcBef>
        <a:buFont typeface="Arial" panose="020B0604020202020204" pitchFamily="34" charset="0"/>
        <a:buNone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685800" rtl="0" eaLnBrk="1" latinLnBrk="0" hangingPunct="1">
        <a:lnSpc>
          <a:spcPct val="100000"/>
        </a:lnSpc>
        <a:spcBef>
          <a:spcPts val="375"/>
        </a:spcBef>
        <a:buFont typeface="Arial" panose="020B0604020202020204" pitchFamily="34" charset="0"/>
        <a:buNone/>
        <a:defRPr sz="105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7408" userDrawn="1">
          <p15:clr>
            <a:srgbClr val="F26B43"/>
          </p15:clr>
        </p15:guide>
        <p15:guide id="4" orient="horz" pos="3702" userDrawn="1">
          <p15:clr>
            <a:srgbClr val="F26B43"/>
          </p15:clr>
        </p15:guide>
        <p15:guide id="5" orient="horz" pos="323" userDrawn="1">
          <p15:clr>
            <a:srgbClr val="F26B43"/>
          </p15:clr>
        </p15:guide>
        <p15:guide id="6" orient="horz" pos="142" userDrawn="1">
          <p15:clr>
            <a:srgbClr val="F26B43"/>
          </p15:clr>
        </p15:guide>
        <p15:guide id="7" pos="6562" userDrawn="1">
          <p15:clr>
            <a:srgbClr val="F26B43"/>
          </p15:clr>
        </p15:guide>
        <p15:guide id="8" pos="5927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0464E94-13C3-932C-C874-7A3C21C6A90B}"/>
              </a:ext>
            </a:extLst>
          </p:cNvPr>
          <p:cNvSpPr/>
          <p:nvPr userDrawn="1"/>
        </p:nvSpPr>
        <p:spPr>
          <a:xfrm>
            <a:off x="0" y="6138000"/>
            <a:ext cx="12192000" cy="72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24361E0-79AA-251D-9E0F-258ECD356A43}"/>
              </a:ext>
            </a:extLst>
          </p:cNvPr>
          <p:cNvSpPr/>
          <p:nvPr/>
        </p:nvSpPr>
        <p:spPr>
          <a:xfrm>
            <a:off x="0" y="6138000"/>
            <a:ext cx="12192000" cy="72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 dirty="0"/>
          </a:p>
        </p:txBody>
      </p:sp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AE22330C-4E96-CF4C-4E5C-CD5CE0FCB8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517" y="827633"/>
            <a:ext cx="10515600" cy="863059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fr-FR" dirty="0"/>
              <a:t>Modifiez le style du titre</a:t>
            </a:r>
            <a:endParaRPr lang="de-DE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FEB51D9-D4C0-A514-DA28-96AD2DB519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3517" y="1825626"/>
            <a:ext cx="10515600" cy="40513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de-DE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E0F97BF-92FC-0105-B5A0-B283D1AC033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18524" y="6356354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fld id="{1414E302-2964-0949-9DF1-0CEBCDD4E4BE}" type="datetime1">
              <a:rPr lang="fr-LU" smtClean="0"/>
              <a:t>14/10/2026</a:t>
            </a:fld>
            <a:endParaRPr lang="de-DE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2E2386E-5070-CB8F-97A6-BB7D958BC8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96676" y="6356354"/>
            <a:ext cx="4114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r>
              <a:rPr lang="de-DE"/>
              <a:t>Titre de la  présentation </a:t>
            </a:r>
            <a:endParaRPr lang="de-DE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25D891B-66DB-4C17-979E-2677AACE77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59523" y="6356354"/>
            <a:ext cx="60067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fld id="{A0CAB4F3-360B-4C41-96F6-D7E0AEF35C03}" type="slidenum">
              <a:rPr lang="de-DE" smtClean="0"/>
              <a:pPr/>
              <a:t>‹#›</a:t>
            </a:fld>
            <a:endParaRPr lang="de-DE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A554D683-E18A-329D-1D7D-834B6EB8AA97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/>
          <a:stretch/>
        </p:blipFill>
        <p:spPr>
          <a:xfrm>
            <a:off x="9310842" y="132497"/>
            <a:ext cx="1219708" cy="715645"/>
          </a:xfrm>
          <a:prstGeom prst="rect">
            <a:avLst/>
          </a:prstGeom>
        </p:spPr>
      </p:pic>
      <p:pic>
        <p:nvPicPr>
          <p:cNvPr id="22" name="Image 21" descr="Une image contenant texte, Police, Graphique, capture d’écran&#10;&#10;Description générée automatiquement">
            <a:extLst>
              <a:ext uri="{FF2B5EF4-FFF2-40B4-BE49-F238E27FC236}">
                <a16:creationId xmlns:a16="http://schemas.microsoft.com/office/drawing/2014/main" id="{2A2955C8-90A4-AF80-F2D5-979D11D49A87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0529152" y="215900"/>
            <a:ext cx="1272323" cy="333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89415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hf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lnSpc>
          <a:spcPct val="100000"/>
        </a:lnSpc>
        <a:spcBef>
          <a:spcPts val="750"/>
        </a:spcBef>
        <a:buFont typeface="Arial" panose="020B0604020202020204" pitchFamily="34" charset="0"/>
        <a:buNone/>
        <a:defRPr sz="21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685800" rtl="0" eaLnBrk="1" latinLnBrk="0" hangingPunct="1">
        <a:lnSpc>
          <a:spcPct val="100000"/>
        </a:lnSpc>
        <a:spcBef>
          <a:spcPts val="375"/>
        </a:spcBef>
        <a:spcAft>
          <a:spcPts val="600"/>
        </a:spcAft>
        <a:buFont typeface="Arial" panose="020B0604020202020204" pitchFamily="34" charset="0"/>
        <a:buNone/>
        <a:defRPr sz="1800" b="0" kern="1200">
          <a:solidFill>
            <a:schemeClr val="tx1"/>
          </a:solidFill>
          <a:latin typeface="+mn-lt"/>
          <a:ea typeface="+mn-ea"/>
          <a:cs typeface="+mn-cs"/>
        </a:defRPr>
      </a:lvl2pPr>
      <a:lvl3pPr marL="180000" indent="-105750" algn="l" defTabSz="685800" rtl="0" eaLnBrk="1" latinLnBrk="0" hangingPunct="1">
        <a:lnSpc>
          <a:spcPct val="100000"/>
        </a:lnSpc>
        <a:spcBef>
          <a:spcPts val="300"/>
        </a:spcBef>
        <a:buSzPct val="8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685800" rtl="0" eaLnBrk="1" latinLnBrk="0" hangingPunct="1">
        <a:lnSpc>
          <a:spcPct val="100000"/>
        </a:lnSpc>
        <a:spcBef>
          <a:spcPts val="375"/>
        </a:spcBef>
        <a:buFont typeface="Arial" panose="020B0604020202020204" pitchFamily="34" charset="0"/>
        <a:buNone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685800" rtl="0" eaLnBrk="1" latinLnBrk="0" hangingPunct="1">
        <a:lnSpc>
          <a:spcPct val="100000"/>
        </a:lnSpc>
        <a:spcBef>
          <a:spcPts val="375"/>
        </a:spcBef>
        <a:buFont typeface="Arial" panose="020B0604020202020204" pitchFamily="34" charset="0"/>
        <a:buNone/>
        <a:defRPr sz="105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7408" userDrawn="1">
          <p15:clr>
            <a:srgbClr val="F26B43"/>
          </p15:clr>
        </p15:guide>
        <p15:guide id="4" orient="horz" pos="3702" userDrawn="1">
          <p15:clr>
            <a:srgbClr val="F26B43"/>
          </p15:clr>
        </p15:guide>
        <p15:guide id="5" orient="horz" pos="323" userDrawn="1">
          <p15:clr>
            <a:srgbClr val="F26B43"/>
          </p15:clr>
        </p15:guide>
        <p15:guide id="6" pos="5927" userDrawn="1">
          <p15:clr>
            <a:srgbClr val="F26B43"/>
          </p15:clr>
        </p15:guide>
        <p15:guide id="7" pos="6562" userDrawn="1">
          <p15:clr>
            <a:srgbClr val="F26B43"/>
          </p15:clr>
        </p15:guide>
        <p15:guide id="8" orient="horz" pos="436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0464E94-13C3-932C-C874-7A3C21C6A90B}"/>
              </a:ext>
            </a:extLst>
          </p:cNvPr>
          <p:cNvSpPr/>
          <p:nvPr userDrawn="1"/>
        </p:nvSpPr>
        <p:spPr>
          <a:xfrm>
            <a:off x="0" y="6138000"/>
            <a:ext cx="12192000" cy="72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24361E0-79AA-251D-9E0F-258ECD356A43}"/>
              </a:ext>
            </a:extLst>
          </p:cNvPr>
          <p:cNvSpPr/>
          <p:nvPr/>
        </p:nvSpPr>
        <p:spPr>
          <a:xfrm>
            <a:off x="0" y="6138000"/>
            <a:ext cx="12192000" cy="72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 dirty="0"/>
          </a:p>
        </p:txBody>
      </p:sp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AE22330C-4E96-CF4C-4E5C-CD5CE0FCB8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517" y="827633"/>
            <a:ext cx="10515600" cy="863059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fr-FR" dirty="0"/>
              <a:t>Modifiez le style du titre</a:t>
            </a:r>
            <a:endParaRPr lang="de-DE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FEB51D9-D4C0-A514-DA28-96AD2DB519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3517" y="1825626"/>
            <a:ext cx="10515600" cy="40513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de-DE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E0F97BF-92FC-0105-B5A0-B283D1AC033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18524" y="6356354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fld id="{E4BC1A1B-D4CA-5E40-8F12-304362478605}" type="datetime1">
              <a:rPr lang="fr-LU" smtClean="0"/>
              <a:t>14/10/2026</a:t>
            </a:fld>
            <a:endParaRPr lang="de-DE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2E2386E-5070-CB8F-97A6-BB7D958BC8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96676" y="6356354"/>
            <a:ext cx="4114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r>
              <a:rPr lang="de-DE"/>
              <a:t>Titre de la  présentation </a:t>
            </a:r>
            <a:endParaRPr lang="de-DE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25D891B-66DB-4C17-979E-2677AACE77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59523" y="6356354"/>
            <a:ext cx="60067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fld id="{A0CAB4F3-360B-4C41-96F6-D7E0AEF35C03}" type="slidenum">
              <a:rPr lang="de-DE" smtClean="0"/>
              <a:pPr/>
              <a:t>‹#›</a:t>
            </a:fld>
            <a:endParaRPr lang="de-DE" dirty="0"/>
          </a:p>
        </p:txBody>
      </p:sp>
      <p:pic>
        <p:nvPicPr>
          <p:cNvPr id="14" name="Image 13" descr="Une image contenant texte, Police, Graphique, capture d’écran&#10;&#10;Description générée automatiquement">
            <a:extLst>
              <a:ext uri="{FF2B5EF4-FFF2-40B4-BE49-F238E27FC236}">
                <a16:creationId xmlns:a16="http://schemas.microsoft.com/office/drawing/2014/main" id="{62A608FE-D41B-F0B2-438A-CF7763B231D1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0529152" y="215900"/>
            <a:ext cx="1272323" cy="333699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86A5ECF-87E7-0EEA-2331-33A76EE86092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rcRect/>
          <a:stretch/>
        </p:blipFill>
        <p:spPr>
          <a:xfrm>
            <a:off x="9308526" y="132025"/>
            <a:ext cx="1401562" cy="716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493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hf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lnSpc>
          <a:spcPct val="100000"/>
        </a:lnSpc>
        <a:spcBef>
          <a:spcPts val="750"/>
        </a:spcBef>
        <a:buFont typeface="Arial" panose="020B0604020202020204" pitchFamily="34" charset="0"/>
        <a:buNone/>
        <a:defRPr sz="21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685800" rtl="0" eaLnBrk="1" latinLnBrk="0" hangingPunct="1">
        <a:lnSpc>
          <a:spcPct val="100000"/>
        </a:lnSpc>
        <a:spcBef>
          <a:spcPts val="375"/>
        </a:spcBef>
        <a:spcAft>
          <a:spcPts val="600"/>
        </a:spcAft>
        <a:buFont typeface="Arial" panose="020B0604020202020204" pitchFamily="34" charset="0"/>
        <a:buNone/>
        <a:defRPr sz="1800" b="0" kern="1200">
          <a:solidFill>
            <a:schemeClr val="tx1"/>
          </a:solidFill>
          <a:latin typeface="+mn-lt"/>
          <a:ea typeface="+mn-ea"/>
          <a:cs typeface="+mn-cs"/>
        </a:defRPr>
      </a:lvl2pPr>
      <a:lvl3pPr marL="180000" indent="-105750" algn="l" defTabSz="685800" rtl="0" eaLnBrk="1" latinLnBrk="0" hangingPunct="1">
        <a:lnSpc>
          <a:spcPct val="100000"/>
        </a:lnSpc>
        <a:spcBef>
          <a:spcPts val="300"/>
        </a:spcBef>
        <a:buSzPct val="8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685800" rtl="0" eaLnBrk="1" latinLnBrk="0" hangingPunct="1">
        <a:lnSpc>
          <a:spcPct val="100000"/>
        </a:lnSpc>
        <a:spcBef>
          <a:spcPts val="375"/>
        </a:spcBef>
        <a:buFont typeface="Arial" panose="020B0604020202020204" pitchFamily="34" charset="0"/>
        <a:buNone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685800" rtl="0" eaLnBrk="1" latinLnBrk="0" hangingPunct="1">
        <a:lnSpc>
          <a:spcPct val="100000"/>
        </a:lnSpc>
        <a:spcBef>
          <a:spcPts val="375"/>
        </a:spcBef>
        <a:buFont typeface="Arial" panose="020B0604020202020204" pitchFamily="34" charset="0"/>
        <a:buNone/>
        <a:defRPr sz="105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7408" userDrawn="1">
          <p15:clr>
            <a:srgbClr val="F26B43"/>
          </p15:clr>
        </p15:guide>
        <p15:guide id="4" orient="horz" pos="3702" userDrawn="1">
          <p15:clr>
            <a:srgbClr val="F26B43"/>
          </p15:clr>
        </p15:guide>
        <p15:guide id="5" pos="6562" userDrawn="1">
          <p15:clr>
            <a:srgbClr val="F26B43"/>
          </p15:clr>
        </p15:guide>
        <p15:guide id="6" pos="5927" userDrawn="1">
          <p15:clr>
            <a:srgbClr val="F26B43"/>
          </p15:clr>
        </p15:guide>
        <p15:guide id="7" orient="horz" pos="323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0464E94-13C3-932C-C874-7A3C21C6A90B}"/>
              </a:ext>
            </a:extLst>
          </p:cNvPr>
          <p:cNvSpPr/>
          <p:nvPr userDrawn="1"/>
        </p:nvSpPr>
        <p:spPr>
          <a:xfrm>
            <a:off x="0" y="6138000"/>
            <a:ext cx="12192000" cy="72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24361E0-79AA-251D-9E0F-258ECD356A43}"/>
              </a:ext>
            </a:extLst>
          </p:cNvPr>
          <p:cNvSpPr/>
          <p:nvPr/>
        </p:nvSpPr>
        <p:spPr>
          <a:xfrm>
            <a:off x="0" y="6138000"/>
            <a:ext cx="12192000" cy="72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 dirty="0"/>
          </a:p>
        </p:txBody>
      </p:sp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AE22330C-4E96-CF4C-4E5C-CD5CE0FCB8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517" y="827633"/>
            <a:ext cx="10515600" cy="863059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fr-FR" dirty="0"/>
              <a:t>Modifiez le style du titre</a:t>
            </a:r>
            <a:endParaRPr lang="de-DE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FEB51D9-D4C0-A514-DA28-96AD2DB519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3517" y="1825626"/>
            <a:ext cx="10515600" cy="40513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de-DE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E0F97BF-92FC-0105-B5A0-B283D1AC033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18524" y="6356354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fld id="{EF342F5D-ED01-E14E-9E43-08831226FFF3}" type="datetime1">
              <a:rPr lang="fr-LU" smtClean="0"/>
              <a:t>14/10/2026</a:t>
            </a:fld>
            <a:endParaRPr lang="de-DE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2E2386E-5070-CB8F-97A6-BB7D958BC8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96676" y="6356354"/>
            <a:ext cx="4114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r>
              <a:rPr lang="de-DE"/>
              <a:t>Titre de la  présentation </a:t>
            </a:r>
            <a:endParaRPr lang="de-DE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25D891B-66DB-4C17-979E-2677AACE77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59523" y="6356354"/>
            <a:ext cx="60067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fld id="{A0CAB4F3-360B-4C41-96F6-D7E0AEF35C03}" type="slidenum">
              <a:rPr lang="de-DE" smtClean="0"/>
              <a:pPr/>
              <a:t>‹#›</a:t>
            </a:fld>
            <a:endParaRPr lang="de-DE" dirty="0"/>
          </a:p>
        </p:txBody>
      </p:sp>
      <p:pic>
        <p:nvPicPr>
          <p:cNvPr id="8" name="Image 7" descr="Une image contenant texte, Police, Graphique, capture d’écran&#10;&#10;Description générée automatiquement">
            <a:extLst>
              <a:ext uri="{FF2B5EF4-FFF2-40B4-BE49-F238E27FC236}">
                <a16:creationId xmlns:a16="http://schemas.microsoft.com/office/drawing/2014/main" id="{BB496CD0-88C7-1BC7-DE8C-E32D5BA8494F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0529152" y="215900"/>
            <a:ext cx="1272323" cy="33369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035FA09-378F-E239-8267-33BE5C60BF55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rcRect/>
          <a:stretch/>
        </p:blipFill>
        <p:spPr>
          <a:xfrm>
            <a:off x="9306163" y="129251"/>
            <a:ext cx="1561973" cy="715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3513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</p:sldLayoutIdLst>
  <p:hf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lnSpc>
          <a:spcPct val="100000"/>
        </a:lnSpc>
        <a:spcBef>
          <a:spcPts val="750"/>
        </a:spcBef>
        <a:buFont typeface="Arial" panose="020B0604020202020204" pitchFamily="34" charset="0"/>
        <a:buNone/>
        <a:defRPr sz="21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685800" rtl="0" eaLnBrk="1" latinLnBrk="0" hangingPunct="1">
        <a:lnSpc>
          <a:spcPct val="100000"/>
        </a:lnSpc>
        <a:spcBef>
          <a:spcPts val="375"/>
        </a:spcBef>
        <a:spcAft>
          <a:spcPts val="600"/>
        </a:spcAft>
        <a:buFont typeface="Arial" panose="020B0604020202020204" pitchFamily="34" charset="0"/>
        <a:buNone/>
        <a:defRPr sz="1800" b="0" kern="1200">
          <a:solidFill>
            <a:schemeClr val="tx1"/>
          </a:solidFill>
          <a:latin typeface="+mn-lt"/>
          <a:ea typeface="+mn-ea"/>
          <a:cs typeface="+mn-cs"/>
        </a:defRPr>
      </a:lvl2pPr>
      <a:lvl3pPr marL="180000" indent="-105750" algn="l" defTabSz="685800" rtl="0" eaLnBrk="1" latinLnBrk="0" hangingPunct="1">
        <a:lnSpc>
          <a:spcPct val="100000"/>
        </a:lnSpc>
        <a:spcBef>
          <a:spcPts val="300"/>
        </a:spcBef>
        <a:buSzPct val="8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685800" rtl="0" eaLnBrk="1" latinLnBrk="0" hangingPunct="1">
        <a:lnSpc>
          <a:spcPct val="100000"/>
        </a:lnSpc>
        <a:spcBef>
          <a:spcPts val="375"/>
        </a:spcBef>
        <a:buFont typeface="Arial" panose="020B0604020202020204" pitchFamily="34" charset="0"/>
        <a:buNone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685800" rtl="0" eaLnBrk="1" latinLnBrk="0" hangingPunct="1">
        <a:lnSpc>
          <a:spcPct val="100000"/>
        </a:lnSpc>
        <a:spcBef>
          <a:spcPts val="375"/>
        </a:spcBef>
        <a:buFont typeface="Arial" panose="020B0604020202020204" pitchFamily="34" charset="0"/>
        <a:buNone/>
        <a:defRPr sz="105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7408" userDrawn="1">
          <p15:clr>
            <a:srgbClr val="F26B43"/>
          </p15:clr>
        </p15:guide>
        <p15:guide id="4" orient="horz" pos="3702" userDrawn="1">
          <p15:clr>
            <a:srgbClr val="F26B43"/>
          </p15:clr>
        </p15:guide>
        <p15:guide id="5" pos="6562" userDrawn="1">
          <p15:clr>
            <a:srgbClr val="F26B43"/>
          </p15:clr>
        </p15:guide>
        <p15:guide id="6" pos="5927" userDrawn="1">
          <p15:clr>
            <a:srgbClr val="F26B43"/>
          </p15:clr>
        </p15:guide>
        <p15:guide id="7" orient="horz" pos="323" userDrawn="1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0464E94-13C3-932C-C874-7A3C21C6A90B}"/>
              </a:ext>
            </a:extLst>
          </p:cNvPr>
          <p:cNvSpPr/>
          <p:nvPr userDrawn="1"/>
        </p:nvSpPr>
        <p:spPr>
          <a:xfrm>
            <a:off x="0" y="6138000"/>
            <a:ext cx="12192000" cy="72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24361E0-79AA-251D-9E0F-258ECD356A43}"/>
              </a:ext>
            </a:extLst>
          </p:cNvPr>
          <p:cNvSpPr/>
          <p:nvPr/>
        </p:nvSpPr>
        <p:spPr>
          <a:xfrm>
            <a:off x="0" y="6138000"/>
            <a:ext cx="12192000" cy="72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 dirty="0"/>
          </a:p>
        </p:txBody>
      </p:sp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AE22330C-4E96-CF4C-4E5C-CD5CE0FCB8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517" y="827633"/>
            <a:ext cx="10515600" cy="863059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fr-FR" dirty="0"/>
              <a:t>Modifiez le style du titre</a:t>
            </a:r>
            <a:endParaRPr lang="de-DE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FEB51D9-D4C0-A514-DA28-96AD2DB519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3517" y="1825626"/>
            <a:ext cx="10515600" cy="40513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de-DE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E0F97BF-92FC-0105-B5A0-B283D1AC033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18524" y="6356354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fld id="{EF342F5D-ED01-E14E-9E43-08831226FFF3}" type="datetime1">
              <a:rPr lang="fr-LU" smtClean="0"/>
              <a:t>14/10/2026</a:t>
            </a:fld>
            <a:endParaRPr lang="de-DE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2E2386E-5070-CB8F-97A6-BB7D958BC8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96676" y="6356354"/>
            <a:ext cx="4114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r>
              <a:rPr lang="de-DE"/>
              <a:t>Titre de la  présentation </a:t>
            </a:r>
            <a:endParaRPr lang="de-DE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25D891B-66DB-4C17-979E-2677AACE77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59523" y="6356354"/>
            <a:ext cx="60067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fld id="{A0CAB4F3-360B-4C41-96F6-D7E0AEF35C03}" type="slidenum">
              <a:rPr lang="de-DE" smtClean="0"/>
              <a:pPr/>
              <a:t>‹#›</a:t>
            </a:fld>
            <a:endParaRPr lang="de-DE" dirty="0"/>
          </a:p>
        </p:txBody>
      </p:sp>
      <p:pic>
        <p:nvPicPr>
          <p:cNvPr id="23" name="Image 22" descr="Une image contenant texte, Police, Graphique, capture d’écran&#10;&#10;Description générée automatiquement">
            <a:extLst>
              <a:ext uri="{FF2B5EF4-FFF2-40B4-BE49-F238E27FC236}">
                <a16:creationId xmlns:a16="http://schemas.microsoft.com/office/drawing/2014/main" id="{FD65E535-3F8B-AAD9-10C2-BE2D6826F650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0529152" y="215900"/>
            <a:ext cx="1272323" cy="333699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FCE92CFC-73E9-EDB3-A098-DE89BCEF837B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rcRect/>
          <a:stretch/>
        </p:blipFill>
        <p:spPr>
          <a:xfrm>
            <a:off x="9311943" y="133445"/>
            <a:ext cx="1219708" cy="715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924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</p:sldLayoutIdLst>
  <p:hf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lnSpc>
          <a:spcPct val="100000"/>
        </a:lnSpc>
        <a:spcBef>
          <a:spcPts val="750"/>
        </a:spcBef>
        <a:buFont typeface="Arial" panose="020B0604020202020204" pitchFamily="34" charset="0"/>
        <a:buNone/>
        <a:defRPr sz="21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685800" rtl="0" eaLnBrk="1" latinLnBrk="0" hangingPunct="1">
        <a:lnSpc>
          <a:spcPct val="100000"/>
        </a:lnSpc>
        <a:spcBef>
          <a:spcPts val="375"/>
        </a:spcBef>
        <a:spcAft>
          <a:spcPts val="600"/>
        </a:spcAft>
        <a:buFont typeface="Arial" panose="020B0604020202020204" pitchFamily="34" charset="0"/>
        <a:buNone/>
        <a:defRPr sz="1800" b="0" kern="1200">
          <a:solidFill>
            <a:schemeClr val="tx1"/>
          </a:solidFill>
          <a:latin typeface="+mn-lt"/>
          <a:ea typeface="+mn-ea"/>
          <a:cs typeface="+mn-cs"/>
        </a:defRPr>
      </a:lvl2pPr>
      <a:lvl3pPr marL="180000" indent="-105750" algn="l" defTabSz="685800" rtl="0" eaLnBrk="1" latinLnBrk="0" hangingPunct="1">
        <a:lnSpc>
          <a:spcPct val="100000"/>
        </a:lnSpc>
        <a:spcBef>
          <a:spcPts val="300"/>
        </a:spcBef>
        <a:buSzPct val="8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685800" rtl="0" eaLnBrk="1" latinLnBrk="0" hangingPunct="1">
        <a:lnSpc>
          <a:spcPct val="100000"/>
        </a:lnSpc>
        <a:spcBef>
          <a:spcPts val="375"/>
        </a:spcBef>
        <a:buFont typeface="Arial" panose="020B0604020202020204" pitchFamily="34" charset="0"/>
        <a:buNone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685800" rtl="0" eaLnBrk="1" latinLnBrk="0" hangingPunct="1">
        <a:lnSpc>
          <a:spcPct val="100000"/>
        </a:lnSpc>
        <a:spcBef>
          <a:spcPts val="375"/>
        </a:spcBef>
        <a:buFont typeface="Arial" panose="020B0604020202020204" pitchFamily="34" charset="0"/>
        <a:buNone/>
        <a:defRPr sz="105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7408" userDrawn="1">
          <p15:clr>
            <a:srgbClr val="F26B43"/>
          </p15:clr>
        </p15:guide>
        <p15:guide id="4" orient="horz" pos="3702" userDrawn="1">
          <p15:clr>
            <a:srgbClr val="F26B43"/>
          </p15:clr>
        </p15:guide>
        <p15:guide id="5" pos="6562" userDrawn="1">
          <p15:clr>
            <a:srgbClr val="F26B43"/>
          </p15:clr>
        </p15:guide>
        <p15:guide id="6" pos="5927" userDrawn="1">
          <p15:clr>
            <a:srgbClr val="F26B43"/>
          </p15:clr>
        </p15:guide>
        <p15:guide id="7" orient="horz" pos="323" userDrawn="1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0464E94-13C3-932C-C874-7A3C21C6A90B}"/>
              </a:ext>
            </a:extLst>
          </p:cNvPr>
          <p:cNvSpPr/>
          <p:nvPr userDrawn="1"/>
        </p:nvSpPr>
        <p:spPr>
          <a:xfrm>
            <a:off x="0" y="6138000"/>
            <a:ext cx="12192000" cy="72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24361E0-79AA-251D-9E0F-258ECD356A43}"/>
              </a:ext>
            </a:extLst>
          </p:cNvPr>
          <p:cNvSpPr/>
          <p:nvPr/>
        </p:nvSpPr>
        <p:spPr>
          <a:xfrm>
            <a:off x="0" y="6138000"/>
            <a:ext cx="12192000" cy="72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 dirty="0"/>
          </a:p>
        </p:txBody>
      </p:sp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AE22330C-4E96-CF4C-4E5C-CD5CE0FCB8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517" y="827633"/>
            <a:ext cx="10515600" cy="863059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fr-FR" dirty="0"/>
              <a:t>Modifiez le style du titre</a:t>
            </a:r>
            <a:endParaRPr lang="de-DE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FEB51D9-D4C0-A514-DA28-96AD2DB519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3517" y="1825626"/>
            <a:ext cx="10515600" cy="40513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de-DE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E0F97BF-92FC-0105-B5A0-B283D1AC033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18524" y="6356354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fld id="{EF342F5D-ED01-E14E-9E43-08831226FFF3}" type="datetime1">
              <a:rPr lang="fr-LU" smtClean="0"/>
              <a:t>14/10/2026</a:t>
            </a:fld>
            <a:endParaRPr lang="de-DE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2E2386E-5070-CB8F-97A6-BB7D958BC8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96676" y="6356354"/>
            <a:ext cx="4114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r>
              <a:rPr lang="de-DE"/>
              <a:t>Titre de la  présentation </a:t>
            </a:r>
            <a:endParaRPr lang="de-DE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25D891B-66DB-4C17-979E-2677AACE77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59523" y="6356354"/>
            <a:ext cx="60067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fld id="{A0CAB4F3-360B-4C41-96F6-D7E0AEF35C03}" type="slidenum">
              <a:rPr lang="de-DE" smtClean="0"/>
              <a:pPr/>
              <a:t>‹#›</a:t>
            </a:fld>
            <a:endParaRPr lang="de-DE" dirty="0"/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EB6C9C1B-A774-DDAE-F14D-85DF5BA7878D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/>
          <a:stretch/>
        </p:blipFill>
        <p:spPr>
          <a:xfrm>
            <a:off x="9311157" y="129622"/>
            <a:ext cx="1294384" cy="796544"/>
          </a:xfrm>
          <a:prstGeom prst="rect">
            <a:avLst/>
          </a:prstGeom>
        </p:spPr>
      </p:pic>
      <p:pic>
        <p:nvPicPr>
          <p:cNvPr id="25" name="Image 24" descr="Une image contenant texte, Police, Graphique, capture d’écran&#10;&#10;Description générée automatiquement">
            <a:extLst>
              <a:ext uri="{FF2B5EF4-FFF2-40B4-BE49-F238E27FC236}">
                <a16:creationId xmlns:a16="http://schemas.microsoft.com/office/drawing/2014/main" id="{06C4E3EB-2CE5-6586-75DD-DD1DF8BEDDDE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0529152" y="215900"/>
            <a:ext cx="1272323" cy="333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8009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</p:sldLayoutIdLst>
  <p:hf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lnSpc>
          <a:spcPct val="100000"/>
        </a:lnSpc>
        <a:spcBef>
          <a:spcPts val="750"/>
        </a:spcBef>
        <a:buFont typeface="Arial" panose="020B0604020202020204" pitchFamily="34" charset="0"/>
        <a:buNone/>
        <a:defRPr sz="21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685800" rtl="0" eaLnBrk="1" latinLnBrk="0" hangingPunct="1">
        <a:lnSpc>
          <a:spcPct val="100000"/>
        </a:lnSpc>
        <a:spcBef>
          <a:spcPts val="375"/>
        </a:spcBef>
        <a:spcAft>
          <a:spcPts val="600"/>
        </a:spcAft>
        <a:buFont typeface="Arial" panose="020B0604020202020204" pitchFamily="34" charset="0"/>
        <a:buNone/>
        <a:defRPr sz="1800" b="0" kern="1200">
          <a:solidFill>
            <a:schemeClr val="tx1"/>
          </a:solidFill>
          <a:latin typeface="+mn-lt"/>
          <a:ea typeface="+mn-ea"/>
          <a:cs typeface="+mn-cs"/>
        </a:defRPr>
      </a:lvl2pPr>
      <a:lvl3pPr marL="180000" indent="-105750" algn="l" defTabSz="685800" rtl="0" eaLnBrk="1" latinLnBrk="0" hangingPunct="1">
        <a:lnSpc>
          <a:spcPct val="100000"/>
        </a:lnSpc>
        <a:spcBef>
          <a:spcPts val="300"/>
        </a:spcBef>
        <a:buSzPct val="8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685800" rtl="0" eaLnBrk="1" latinLnBrk="0" hangingPunct="1">
        <a:lnSpc>
          <a:spcPct val="100000"/>
        </a:lnSpc>
        <a:spcBef>
          <a:spcPts val="375"/>
        </a:spcBef>
        <a:buFont typeface="Arial" panose="020B0604020202020204" pitchFamily="34" charset="0"/>
        <a:buNone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685800" rtl="0" eaLnBrk="1" latinLnBrk="0" hangingPunct="1">
        <a:lnSpc>
          <a:spcPct val="100000"/>
        </a:lnSpc>
        <a:spcBef>
          <a:spcPts val="375"/>
        </a:spcBef>
        <a:buFont typeface="Arial" panose="020B0604020202020204" pitchFamily="34" charset="0"/>
        <a:buNone/>
        <a:defRPr sz="105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7408" userDrawn="1">
          <p15:clr>
            <a:srgbClr val="F26B43"/>
          </p15:clr>
        </p15:guide>
        <p15:guide id="4" orient="horz" pos="3702" userDrawn="1">
          <p15:clr>
            <a:srgbClr val="F26B43"/>
          </p15:clr>
        </p15:guide>
        <p15:guide id="5" orient="horz" pos="323" userDrawn="1">
          <p15:clr>
            <a:srgbClr val="F26B43"/>
          </p15:clr>
        </p15:guide>
        <p15:guide id="6" orient="horz" pos="436" userDrawn="1">
          <p15:clr>
            <a:srgbClr val="F26B43"/>
          </p15:clr>
        </p15:guide>
        <p15:guide id="7" pos="5927" userDrawn="1">
          <p15:clr>
            <a:srgbClr val="F26B43"/>
          </p15:clr>
        </p15:guide>
        <p15:guide id="8" pos="656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image" Target="../media/image5.emf"/><Relationship Id="rId7" Type="http://schemas.openxmlformats.org/officeDocument/2006/relationships/image" Target="../media/image9.emf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emf"/><Relationship Id="rId5" Type="http://schemas.openxmlformats.org/officeDocument/2006/relationships/image" Target="../media/image15.emf"/><Relationship Id="rId4" Type="http://schemas.openxmlformats.org/officeDocument/2006/relationships/image" Target="../media/image13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7" Type="http://schemas.openxmlformats.org/officeDocument/2006/relationships/image" Target="../media/image11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emf"/><Relationship Id="rId5" Type="http://schemas.openxmlformats.org/officeDocument/2006/relationships/image" Target="../media/image7.emf"/><Relationship Id="rId4" Type="http://schemas.openxmlformats.org/officeDocument/2006/relationships/image" Target="../media/image15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7" Type="http://schemas.openxmlformats.org/officeDocument/2006/relationships/image" Target="../media/image11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emf"/><Relationship Id="rId5" Type="http://schemas.openxmlformats.org/officeDocument/2006/relationships/image" Target="../media/image7.emf"/><Relationship Id="rId4" Type="http://schemas.openxmlformats.org/officeDocument/2006/relationships/image" Target="../media/image15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7" Type="http://schemas.openxmlformats.org/officeDocument/2006/relationships/image" Target="../media/image11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emf"/><Relationship Id="rId5" Type="http://schemas.openxmlformats.org/officeDocument/2006/relationships/image" Target="../media/image7.emf"/><Relationship Id="rId4" Type="http://schemas.openxmlformats.org/officeDocument/2006/relationships/image" Target="../media/image15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7" Type="http://schemas.openxmlformats.org/officeDocument/2006/relationships/image" Target="../media/image11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emf"/><Relationship Id="rId5" Type="http://schemas.openxmlformats.org/officeDocument/2006/relationships/image" Target="../media/image7.emf"/><Relationship Id="rId4" Type="http://schemas.openxmlformats.org/officeDocument/2006/relationships/image" Target="../media/image15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7" Type="http://schemas.openxmlformats.org/officeDocument/2006/relationships/image" Target="../media/image11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emf"/><Relationship Id="rId5" Type="http://schemas.openxmlformats.org/officeDocument/2006/relationships/image" Target="../media/image7.emf"/><Relationship Id="rId4" Type="http://schemas.openxmlformats.org/officeDocument/2006/relationships/image" Target="../media/image15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7" Type="http://schemas.openxmlformats.org/officeDocument/2006/relationships/image" Target="../media/image11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emf"/><Relationship Id="rId5" Type="http://schemas.openxmlformats.org/officeDocument/2006/relationships/image" Target="../media/image7.emf"/><Relationship Id="rId4" Type="http://schemas.openxmlformats.org/officeDocument/2006/relationships/image" Target="../media/image15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7" Type="http://schemas.openxmlformats.org/officeDocument/2006/relationships/image" Target="../media/image11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emf"/><Relationship Id="rId5" Type="http://schemas.openxmlformats.org/officeDocument/2006/relationships/image" Target="../media/image7.emf"/><Relationship Id="rId4" Type="http://schemas.openxmlformats.org/officeDocument/2006/relationships/image" Target="../media/image15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7" Type="http://schemas.openxmlformats.org/officeDocument/2006/relationships/image" Target="../media/image11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emf"/><Relationship Id="rId5" Type="http://schemas.openxmlformats.org/officeDocument/2006/relationships/image" Target="../media/image7.emf"/><Relationship Id="rId4" Type="http://schemas.openxmlformats.org/officeDocument/2006/relationships/image" Target="../media/image15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2.png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1.png"/><Relationship Id="rId5" Type="http://schemas.openxmlformats.org/officeDocument/2006/relationships/image" Target="../media/image21.jpeg"/><Relationship Id="rId4" Type="http://schemas.openxmlformats.org/officeDocument/2006/relationships/image" Target="../media/image3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8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6.png"/><Relationship Id="rId11" Type="http://schemas.openxmlformats.org/officeDocument/2006/relationships/image" Target="../media/image41.png"/><Relationship Id="rId5" Type="http://schemas.openxmlformats.org/officeDocument/2006/relationships/image" Target="../media/image35.png"/><Relationship Id="rId10" Type="http://schemas.openxmlformats.org/officeDocument/2006/relationships/image" Target="../media/image40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5.png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7.png"/><Relationship Id="rId5" Type="http://schemas.openxmlformats.org/officeDocument/2006/relationships/image" Target="../media/image21.jpeg"/><Relationship Id="rId4" Type="http://schemas.openxmlformats.org/officeDocument/2006/relationships/image" Target="../media/image30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52.png"/><Relationship Id="rId11" Type="http://schemas.openxmlformats.org/officeDocument/2006/relationships/image" Target="../media/image57.png"/><Relationship Id="rId5" Type="http://schemas.openxmlformats.org/officeDocument/2006/relationships/image" Target="../media/image51.png"/><Relationship Id="rId10" Type="http://schemas.openxmlformats.org/officeDocument/2006/relationships/image" Target="../media/image56.png"/><Relationship Id="rId4" Type="http://schemas.openxmlformats.org/officeDocument/2006/relationships/image" Target="../media/image50.png"/><Relationship Id="rId9" Type="http://schemas.openxmlformats.org/officeDocument/2006/relationships/image" Target="../media/image5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7" Type="http://schemas.openxmlformats.org/officeDocument/2006/relationships/image" Target="../media/image11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emf"/><Relationship Id="rId5" Type="http://schemas.openxmlformats.org/officeDocument/2006/relationships/image" Target="../media/image7.emf"/><Relationship Id="rId4" Type="http://schemas.openxmlformats.org/officeDocument/2006/relationships/image" Target="../media/image15.emf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g"/><Relationship Id="rId3" Type="http://schemas.openxmlformats.org/officeDocument/2006/relationships/image" Target="../media/image7.emf"/><Relationship Id="rId7" Type="http://schemas.openxmlformats.org/officeDocument/2006/relationships/image" Target="../media/image9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emf"/><Relationship Id="rId5" Type="http://schemas.openxmlformats.org/officeDocument/2006/relationships/image" Target="../media/image13.emf"/><Relationship Id="rId4" Type="http://schemas.openxmlformats.org/officeDocument/2006/relationships/image" Target="../media/image15.e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7" Type="http://schemas.openxmlformats.org/officeDocument/2006/relationships/image" Target="../media/image11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emf"/><Relationship Id="rId5" Type="http://schemas.openxmlformats.org/officeDocument/2006/relationships/image" Target="../media/image7.emf"/><Relationship Id="rId4" Type="http://schemas.openxmlformats.org/officeDocument/2006/relationships/image" Target="../media/image1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Espace réservé pour une image  51" descr="Une image contenant Visage humain, personne, habits, sourire&#10;&#10;Description générée automatiquement">
            <a:extLst>
              <a:ext uri="{FF2B5EF4-FFF2-40B4-BE49-F238E27FC236}">
                <a16:creationId xmlns:a16="http://schemas.microsoft.com/office/drawing/2014/main" id="{F9E89618-302A-58E7-150B-B0AD6EABB1F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t="13042" b="13042"/>
          <a:stretch/>
        </p:blipFill>
        <p:spPr>
          <a:xfrm>
            <a:off x="0" y="1708150"/>
            <a:ext cx="12192000" cy="5149850"/>
          </a:xfrm>
        </p:spPr>
      </p:pic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2012E6-E560-63FB-B2BD-50217D28FE7C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D92B56D-DB36-2BCF-016D-7913F8B8C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AB4F3-360B-4C41-96F6-D7E0AEF35C03}" type="slidenum">
              <a:rPr lang="de-DE" smtClean="0"/>
              <a:t>1</a:t>
            </a:fld>
            <a:endParaRPr lang="de-DE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57611DD-85F8-078D-9201-F689C70DD7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22798" y="4441345"/>
            <a:ext cx="8379795" cy="782941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fr-CH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Regionale Forum fir d’Zesummeliewen an eise Gemengen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4299654-455E-04FF-4E27-1673C593DC1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65351" y="5224286"/>
            <a:ext cx="7811861" cy="957285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fr-FR" sz="2600" dirty="0"/>
              <a:t>De l’accueil au sentiment d’appartenance : </a:t>
            </a:r>
          </a:p>
          <a:p>
            <a:pPr>
              <a:spcBef>
                <a:spcPts val="0"/>
              </a:spcBef>
            </a:pPr>
            <a:r>
              <a:rPr lang="fr-FR" sz="2600" dirty="0"/>
              <a:t>les communes, moteurs du vivre-ensemble interculturel </a:t>
            </a:r>
          </a:p>
          <a:p>
            <a:endParaRPr lang="en-US" dirty="0"/>
          </a:p>
        </p:txBody>
      </p:sp>
      <p:pic>
        <p:nvPicPr>
          <p:cNvPr id="8" name="Image 44">
            <a:extLst>
              <a:ext uri="{FF2B5EF4-FFF2-40B4-BE49-F238E27FC236}">
                <a16:creationId xmlns:a16="http://schemas.microsoft.com/office/drawing/2014/main" id="{ACD18D69-67AA-3A4C-5FB2-795E4EB7C8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978951">
            <a:off x="8484510" y="4921866"/>
            <a:ext cx="2532198" cy="1379723"/>
          </a:xfrm>
          <a:prstGeom prst="rect">
            <a:avLst/>
          </a:prstGeom>
        </p:spPr>
      </p:pic>
      <p:pic>
        <p:nvPicPr>
          <p:cNvPr id="9" name="Image 45">
            <a:extLst>
              <a:ext uri="{FF2B5EF4-FFF2-40B4-BE49-F238E27FC236}">
                <a16:creationId xmlns:a16="http://schemas.microsoft.com/office/drawing/2014/main" id="{CBA30C42-6AD4-ACA2-577B-193F75C377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4695888">
            <a:off x="11335420" y="3990680"/>
            <a:ext cx="713882" cy="625939"/>
          </a:xfrm>
          <a:prstGeom prst="rect">
            <a:avLst/>
          </a:prstGeom>
        </p:spPr>
      </p:pic>
      <p:pic>
        <p:nvPicPr>
          <p:cNvPr id="10" name="Image 46">
            <a:extLst>
              <a:ext uri="{FF2B5EF4-FFF2-40B4-BE49-F238E27FC236}">
                <a16:creationId xmlns:a16="http://schemas.microsoft.com/office/drawing/2014/main" id="{50E43D35-84DD-D177-BDAF-AEFD9E5E4E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96039" y="3503598"/>
            <a:ext cx="617010" cy="617010"/>
          </a:xfrm>
          <a:prstGeom prst="rect">
            <a:avLst/>
          </a:prstGeom>
        </p:spPr>
      </p:pic>
      <p:pic>
        <p:nvPicPr>
          <p:cNvPr id="11" name="Image 47">
            <a:extLst>
              <a:ext uri="{FF2B5EF4-FFF2-40B4-BE49-F238E27FC236}">
                <a16:creationId xmlns:a16="http://schemas.microsoft.com/office/drawing/2014/main" id="{DA135955-734C-406E-5E02-AB6FC3BFC7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4827709">
            <a:off x="9584646" y="4137359"/>
            <a:ext cx="616465" cy="671672"/>
          </a:xfrm>
          <a:prstGeom prst="rect">
            <a:avLst/>
          </a:prstGeom>
        </p:spPr>
      </p:pic>
      <p:pic>
        <p:nvPicPr>
          <p:cNvPr id="12" name="Image 48">
            <a:extLst>
              <a:ext uri="{FF2B5EF4-FFF2-40B4-BE49-F238E27FC236}">
                <a16:creationId xmlns:a16="http://schemas.microsoft.com/office/drawing/2014/main" id="{0D558A38-5D0B-87B1-9240-03B62108734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85122" y="4921382"/>
            <a:ext cx="498862" cy="498862"/>
          </a:xfrm>
          <a:prstGeom prst="rect">
            <a:avLst/>
          </a:prstGeom>
        </p:spPr>
      </p:pic>
      <p:pic>
        <p:nvPicPr>
          <p:cNvPr id="13" name="Image 49">
            <a:extLst>
              <a:ext uri="{FF2B5EF4-FFF2-40B4-BE49-F238E27FC236}">
                <a16:creationId xmlns:a16="http://schemas.microsoft.com/office/drawing/2014/main" id="{0B91D75A-7B0B-786F-4CB0-17D55988718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8643618">
            <a:off x="10395057" y="4433122"/>
            <a:ext cx="852026" cy="39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9062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663A668-9ABE-8951-FB34-BB172F1C43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74614" y="3033346"/>
            <a:ext cx="5343970" cy="1097849"/>
          </a:xfrm>
        </p:spPr>
        <p:txBody>
          <a:bodyPr>
            <a:normAutofit fontScale="92500" lnSpcReduction="10000"/>
          </a:bodyPr>
          <a:lstStyle/>
          <a:p>
            <a:pPr algn="ctr"/>
            <a:endParaRPr lang="fr-FR" sz="100" b="0" dirty="0"/>
          </a:p>
          <a:p>
            <a:pPr algn="ctr"/>
            <a:endParaRPr lang="fr-FR" sz="200" b="0" dirty="0"/>
          </a:p>
          <a:p>
            <a:pPr algn="ctr"/>
            <a:r>
              <a:rPr lang="fr-FR" sz="2800" b="0" dirty="0"/>
              <a:t>Français </a:t>
            </a:r>
            <a:r>
              <a:rPr lang="fr-FR" sz="2800" b="0" dirty="0">
                <a:sym typeface="Wingdings" panose="05000000000000000000" pitchFamily="2" charset="2"/>
              </a:rPr>
              <a:t> Deutsch</a:t>
            </a:r>
          </a:p>
          <a:p>
            <a:pPr algn="ctr"/>
            <a:r>
              <a:rPr lang="fr-FR" sz="2800" b="0" dirty="0">
                <a:sym typeface="Wingdings" panose="05000000000000000000" pitchFamily="2" charset="2"/>
              </a:rPr>
              <a:t>Français  English</a:t>
            </a:r>
          </a:p>
          <a:p>
            <a:pPr algn="ctr"/>
            <a:endParaRPr lang="fr-FR" sz="200" b="0" dirty="0">
              <a:sym typeface="Wingdings" panose="05000000000000000000" pitchFamily="2" charset="2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9058B5F-8795-734B-2D9E-9EA47A45D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AB4F3-360B-4C41-96F6-D7E0AEF35C03}" type="slidenum">
              <a:rPr lang="de-DE" smtClean="0"/>
              <a:pPr/>
              <a:t>2</a:t>
            </a:fld>
            <a:endParaRPr lang="de-DE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8671897-2501-51BE-D4A2-F08D04081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RAPPEL: Traduction simultanée</a:t>
            </a:r>
          </a:p>
        </p:txBody>
      </p:sp>
      <p:pic>
        <p:nvPicPr>
          <p:cNvPr id="11" name="Image 44">
            <a:extLst>
              <a:ext uri="{FF2B5EF4-FFF2-40B4-BE49-F238E27FC236}">
                <a16:creationId xmlns:a16="http://schemas.microsoft.com/office/drawing/2014/main" id="{B080A9B4-7175-1EC2-ACFA-C223B84EE9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115744">
            <a:off x="8453930" y="4498924"/>
            <a:ext cx="2532198" cy="1379723"/>
          </a:xfrm>
          <a:prstGeom prst="rect">
            <a:avLst/>
          </a:prstGeom>
        </p:spPr>
      </p:pic>
      <p:pic>
        <p:nvPicPr>
          <p:cNvPr id="12" name="Image 45">
            <a:extLst>
              <a:ext uri="{FF2B5EF4-FFF2-40B4-BE49-F238E27FC236}">
                <a16:creationId xmlns:a16="http://schemas.microsoft.com/office/drawing/2014/main" id="{A25274ED-629D-87F9-A4D7-B6B0EE4A5B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4832681">
            <a:off x="11281928" y="3607576"/>
            <a:ext cx="713882" cy="625939"/>
          </a:xfrm>
          <a:prstGeom prst="rect">
            <a:avLst/>
          </a:prstGeom>
        </p:spPr>
      </p:pic>
      <p:pic>
        <p:nvPicPr>
          <p:cNvPr id="13" name="Image 46">
            <a:extLst>
              <a:ext uri="{FF2B5EF4-FFF2-40B4-BE49-F238E27FC236}">
                <a16:creationId xmlns:a16="http://schemas.microsoft.com/office/drawing/2014/main" id="{2FA8EB10-0EAE-E231-AAA0-927CBC6A90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36793">
            <a:off x="10142547" y="3120494"/>
            <a:ext cx="617010" cy="617010"/>
          </a:xfrm>
          <a:prstGeom prst="rect">
            <a:avLst/>
          </a:prstGeom>
        </p:spPr>
      </p:pic>
      <p:pic>
        <p:nvPicPr>
          <p:cNvPr id="14" name="Image 47">
            <a:extLst>
              <a:ext uri="{FF2B5EF4-FFF2-40B4-BE49-F238E27FC236}">
                <a16:creationId xmlns:a16="http://schemas.microsoft.com/office/drawing/2014/main" id="{E898FBDE-BEA6-708C-0A69-FB2C6252E1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4964502">
            <a:off x="9531154" y="3754255"/>
            <a:ext cx="616465" cy="671672"/>
          </a:xfrm>
          <a:prstGeom prst="rect">
            <a:avLst/>
          </a:prstGeom>
        </p:spPr>
      </p:pic>
      <p:pic>
        <p:nvPicPr>
          <p:cNvPr id="15" name="Image 48">
            <a:extLst>
              <a:ext uri="{FF2B5EF4-FFF2-40B4-BE49-F238E27FC236}">
                <a16:creationId xmlns:a16="http://schemas.microsoft.com/office/drawing/2014/main" id="{45B59560-FC08-E5CE-8584-1BD2B4A6564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36793">
            <a:off x="11031630" y="4538278"/>
            <a:ext cx="498862" cy="498862"/>
          </a:xfrm>
          <a:prstGeom prst="rect">
            <a:avLst/>
          </a:prstGeom>
        </p:spPr>
      </p:pic>
      <p:pic>
        <p:nvPicPr>
          <p:cNvPr id="16" name="Image 49">
            <a:extLst>
              <a:ext uri="{FF2B5EF4-FFF2-40B4-BE49-F238E27FC236}">
                <a16:creationId xmlns:a16="http://schemas.microsoft.com/office/drawing/2014/main" id="{B6DCCE5B-30DC-F865-779E-5085331E023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8780411">
            <a:off x="10341565" y="4050018"/>
            <a:ext cx="852026" cy="3926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7912AFB-321A-19A1-8AFC-2AEF1D7529C5}"/>
              </a:ext>
            </a:extLst>
          </p:cNvPr>
          <p:cNvSpPr/>
          <p:nvPr/>
        </p:nvSpPr>
        <p:spPr>
          <a:xfrm>
            <a:off x="2674615" y="2936631"/>
            <a:ext cx="5343970" cy="1309687"/>
          </a:xfrm>
          <a:prstGeom prst="rect">
            <a:avLst/>
          </a:prstGeom>
          <a:noFill/>
          <a:ln w="28575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716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2D03FAE-3A82-27A6-11E8-E28CEE1924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AB4F3-360B-4C41-96F6-D7E0AEF35C03}" type="slidenum">
              <a:rPr lang="de-DE" smtClean="0"/>
              <a:t>3</a:t>
            </a:fld>
            <a:endParaRPr lang="de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D0A899-373F-6AEC-317F-48D5E50615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99842" y="3429000"/>
            <a:ext cx="4587113" cy="782941"/>
          </a:xfrm>
        </p:spPr>
        <p:txBody>
          <a:bodyPr/>
          <a:lstStyle/>
          <a:p>
            <a:r>
              <a:rPr lang="en-US" sz="4400" dirty="0"/>
              <a:t>Mots de </a:t>
            </a:r>
            <a:r>
              <a:rPr lang="en-US" sz="4400" dirty="0" err="1"/>
              <a:t>bienvenue</a:t>
            </a:r>
            <a:endParaRPr lang="en-US" sz="4400" dirty="0"/>
          </a:p>
        </p:txBody>
      </p:sp>
      <p:pic>
        <p:nvPicPr>
          <p:cNvPr id="5" name="Image 44">
            <a:extLst>
              <a:ext uri="{FF2B5EF4-FFF2-40B4-BE49-F238E27FC236}">
                <a16:creationId xmlns:a16="http://schemas.microsoft.com/office/drawing/2014/main" id="{4F2CB414-4CD4-8B2A-601A-EA44438B28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115744">
            <a:off x="8431018" y="4538762"/>
            <a:ext cx="2532198" cy="1379723"/>
          </a:xfrm>
          <a:prstGeom prst="rect">
            <a:avLst/>
          </a:prstGeom>
        </p:spPr>
      </p:pic>
      <p:pic>
        <p:nvPicPr>
          <p:cNvPr id="6" name="Image 45">
            <a:extLst>
              <a:ext uri="{FF2B5EF4-FFF2-40B4-BE49-F238E27FC236}">
                <a16:creationId xmlns:a16="http://schemas.microsoft.com/office/drawing/2014/main" id="{D3DFDF6D-6C67-963A-9EEA-130A627DC5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4832681">
            <a:off x="11281928" y="3607576"/>
            <a:ext cx="713882" cy="625939"/>
          </a:xfrm>
          <a:prstGeom prst="rect">
            <a:avLst/>
          </a:prstGeom>
        </p:spPr>
      </p:pic>
      <p:pic>
        <p:nvPicPr>
          <p:cNvPr id="7" name="Image 46">
            <a:extLst>
              <a:ext uri="{FF2B5EF4-FFF2-40B4-BE49-F238E27FC236}">
                <a16:creationId xmlns:a16="http://schemas.microsoft.com/office/drawing/2014/main" id="{4FCE2599-E546-912E-09A6-BBEA761A7C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36793">
            <a:off x="10142547" y="3120494"/>
            <a:ext cx="617010" cy="617010"/>
          </a:xfrm>
          <a:prstGeom prst="rect">
            <a:avLst/>
          </a:prstGeom>
        </p:spPr>
      </p:pic>
      <p:pic>
        <p:nvPicPr>
          <p:cNvPr id="8" name="Image 47">
            <a:extLst>
              <a:ext uri="{FF2B5EF4-FFF2-40B4-BE49-F238E27FC236}">
                <a16:creationId xmlns:a16="http://schemas.microsoft.com/office/drawing/2014/main" id="{D88A30CE-E4DB-7F1F-E788-2E21B2E27F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4964502">
            <a:off x="9531154" y="3754255"/>
            <a:ext cx="616465" cy="671672"/>
          </a:xfrm>
          <a:prstGeom prst="rect">
            <a:avLst/>
          </a:prstGeom>
        </p:spPr>
      </p:pic>
      <p:pic>
        <p:nvPicPr>
          <p:cNvPr id="9" name="Image 48">
            <a:extLst>
              <a:ext uri="{FF2B5EF4-FFF2-40B4-BE49-F238E27FC236}">
                <a16:creationId xmlns:a16="http://schemas.microsoft.com/office/drawing/2014/main" id="{3415FA8F-9757-648C-D053-D449229756A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36793">
            <a:off x="11031630" y="4538278"/>
            <a:ext cx="498862" cy="498862"/>
          </a:xfrm>
          <a:prstGeom prst="rect">
            <a:avLst/>
          </a:prstGeom>
        </p:spPr>
      </p:pic>
      <p:pic>
        <p:nvPicPr>
          <p:cNvPr id="10" name="Image 49">
            <a:extLst>
              <a:ext uri="{FF2B5EF4-FFF2-40B4-BE49-F238E27FC236}">
                <a16:creationId xmlns:a16="http://schemas.microsoft.com/office/drawing/2014/main" id="{E915A441-E11F-F2E5-16AA-137A43EFA9C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8780411">
            <a:off x="10341565" y="4050018"/>
            <a:ext cx="852026" cy="39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030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9AA4E8-F3A6-546F-9F23-CE7FD7E233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52EA2C0-3455-4A84-3C04-A50276E2DE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AB4F3-360B-4C41-96F6-D7E0AEF35C03}" type="slidenum">
              <a:rPr lang="de-DE" smtClean="0"/>
              <a:t>4</a:t>
            </a:fld>
            <a:endParaRPr lang="de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99AF29-FCC9-C798-F2A8-533DCE22E7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91601" y="3765648"/>
            <a:ext cx="6177788" cy="773416"/>
          </a:xfrm>
        </p:spPr>
        <p:txBody>
          <a:bodyPr/>
          <a:lstStyle/>
          <a:p>
            <a:r>
              <a:rPr lang="fr-FR" sz="2800" b="0" dirty="0"/>
              <a:t>Echevin de la commune </a:t>
            </a:r>
            <a:r>
              <a:rPr lang="fr-FR" sz="2800" b="0" dirty="0" err="1"/>
              <a:t>Lorentzweiler</a:t>
            </a:r>
          </a:p>
          <a:p>
            <a:endParaRPr lang="fr-FR" sz="4400" dirty="0"/>
          </a:p>
        </p:txBody>
      </p:sp>
      <p:pic>
        <p:nvPicPr>
          <p:cNvPr id="5" name="Image 44">
            <a:extLst>
              <a:ext uri="{FF2B5EF4-FFF2-40B4-BE49-F238E27FC236}">
                <a16:creationId xmlns:a16="http://schemas.microsoft.com/office/drawing/2014/main" id="{04F9AFA0-6E1C-5BFF-BE7C-8C8E9EF57C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115744">
            <a:off x="8431018" y="4538762"/>
            <a:ext cx="2532198" cy="1379723"/>
          </a:xfrm>
          <a:prstGeom prst="rect">
            <a:avLst/>
          </a:prstGeom>
        </p:spPr>
      </p:pic>
      <p:pic>
        <p:nvPicPr>
          <p:cNvPr id="6" name="Image 45">
            <a:extLst>
              <a:ext uri="{FF2B5EF4-FFF2-40B4-BE49-F238E27FC236}">
                <a16:creationId xmlns:a16="http://schemas.microsoft.com/office/drawing/2014/main" id="{F8B84355-FE7E-E169-8182-E48AA43A5C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4832681">
            <a:off x="11281928" y="3607576"/>
            <a:ext cx="713882" cy="625939"/>
          </a:xfrm>
          <a:prstGeom prst="rect">
            <a:avLst/>
          </a:prstGeom>
        </p:spPr>
      </p:pic>
      <p:pic>
        <p:nvPicPr>
          <p:cNvPr id="7" name="Image 46">
            <a:extLst>
              <a:ext uri="{FF2B5EF4-FFF2-40B4-BE49-F238E27FC236}">
                <a16:creationId xmlns:a16="http://schemas.microsoft.com/office/drawing/2014/main" id="{205A5054-2443-866A-7DF1-5125AF4C0B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36793">
            <a:off x="10142547" y="3120494"/>
            <a:ext cx="617010" cy="617010"/>
          </a:xfrm>
          <a:prstGeom prst="rect">
            <a:avLst/>
          </a:prstGeom>
        </p:spPr>
      </p:pic>
      <p:pic>
        <p:nvPicPr>
          <p:cNvPr id="8" name="Image 47">
            <a:extLst>
              <a:ext uri="{FF2B5EF4-FFF2-40B4-BE49-F238E27FC236}">
                <a16:creationId xmlns:a16="http://schemas.microsoft.com/office/drawing/2014/main" id="{406D280E-A3E1-2ABC-94A9-ECB7630EF5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4964502">
            <a:off x="9531154" y="3754255"/>
            <a:ext cx="616465" cy="671672"/>
          </a:xfrm>
          <a:prstGeom prst="rect">
            <a:avLst/>
          </a:prstGeom>
        </p:spPr>
      </p:pic>
      <p:pic>
        <p:nvPicPr>
          <p:cNvPr id="9" name="Image 48">
            <a:extLst>
              <a:ext uri="{FF2B5EF4-FFF2-40B4-BE49-F238E27FC236}">
                <a16:creationId xmlns:a16="http://schemas.microsoft.com/office/drawing/2014/main" id="{028B086B-7182-6D18-096F-75665137B87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36793">
            <a:off x="11031630" y="4538278"/>
            <a:ext cx="498862" cy="498862"/>
          </a:xfrm>
          <a:prstGeom prst="rect">
            <a:avLst/>
          </a:prstGeom>
        </p:spPr>
      </p:pic>
      <p:pic>
        <p:nvPicPr>
          <p:cNvPr id="10" name="Image 49">
            <a:extLst>
              <a:ext uri="{FF2B5EF4-FFF2-40B4-BE49-F238E27FC236}">
                <a16:creationId xmlns:a16="http://schemas.microsoft.com/office/drawing/2014/main" id="{5AA5BC7A-E493-3E0E-F493-D06BD82D50B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8780411">
            <a:off x="10341565" y="4050018"/>
            <a:ext cx="852026" cy="3926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8366611-F720-58A9-FC28-E46B1744E142}"/>
              </a:ext>
            </a:extLst>
          </p:cNvPr>
          <p:cNvSpPr txBox="1"/>
          <p:nvPr/>
        </p:nvSpPr>
        <p:spPr>
          <a:xfrm>
            <a:off x="508958" y="3164758"/>
            <a:ext cx="4839419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3200" b="1" dirty="0"/>
              <a:t>Frazer Alexandre</a:t>
            </a:r>
          </a:p>
        </p:txBody>
      </p:sp>
    </p:spTree>
    <p:extLst>
      <p:ext uri="{BB962C8B-B14F-4D97-AF65-F5344CB8AC3E}">
        <p14:creationId xmlns:p14="http://schemas.microsoft.com/office/powerpoint/2010/main" val="3907051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1454DB-5191-D0B9-ACF2-0B0CB5422C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2AEF362-BF03-9FBC-95C7-2C039BACB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AB4F3-360B-4C41-96F6-D7E0AEF35C03}" type="slidenum">
              <a:rPr lang="de-DE" smtClean="0"/>
              <a:t>5</a:t>
            </a:fld>
            <a:endParaRPr lang="de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29BBDA-385F-74C9-B73B-82C1633754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1782" y="3784325"/>
            <a:ext cx="6177788" cy="773416"/>
          </a:xfrm>
        </p:spPr>
        <p:txBody>
          <a:bodyPr/>
          <a:lstStyle/>
          <a:p>
            <a:r>
              <a:rPr lang="fr-FR" sz="2800" b="0" dirty="0"/>
              <a:t>ASTI </a:t>
            </a:r>
            <a:r>
              <a:rPr lang="fr-FR" sz="2800" b="0" dirty="0" err="1"/>
              <a:t>asbl</a:t>
            </a:r>
            <a:endParaRPr lang="fr-FR" sz="2800" b="0" dirty="0"/>
          </a:p>
          <a:p>
            <a:endParaRPr lang="fr-FR" sz="4400" dirty="0"/>
          </a:p>
        </p:txBody>
      </p:sp>
      <p:pic>
        <p:nvPicPr>
          <p:cNvPr id="5" name="Image 44">
            <a:extLst>
              <a:ext uri="{FF2B5EF4-FFF2-40B4-BE49-F238E27FC236}">
                <a16:creationId xmlns:a16="http://schemas.microsoft.com/office/drawing/2014/main" id="{E208DF64-E687-EEE4-6841-8C96251A0D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115744">
            <a:off x="8431018" y="4538762"/>
            <a:ext cx="2532198" cy="1379723"/>
          </a:xfrm>
          <a:prstGeom prst="rect">
            <a:avLst/>
          </a:prstGeom>
        </p:spPr>
      </p:pic>
      <p:pic>
        <p:nvPicPr>
          <p:cNvPr id="6" name="Image 45">
            <a:extLst>
              <a:ext uri="{FF2B5EF4-FFF2-40B4-BE49-F238E27FC236}">
                <a16:creationId xmlns:a16="http://schemas.microsoft.com/office/drawing/2014/main" id="{B0C613D0-3BD8-8F48-A27F-6788A5B1A2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4832681">
            <a:off x="11281928" y="3607576"/>
            <a:ext cx="713882" cy="625939"/>
          </a:xfrm>
          <a:prstGeom prst="rect">
            <a:avLst/>
          </a:prstGeom>
        </p:spPr>
      </p:pic>
      <p:pic>
        <p:nvPicPr>
          <p:cNvPr id="7" name="Image 46">
            <a:extLst>
              <a:ext uri="{FF2B5EF4-FFF2-40B4-BE49-F238E27FC236}">
                <a16:creationId xmlns:a16="http://schemas.microsoft.com/office/drawing/2014/main" id="{916C2C70-1766-DAEF-8753-C4D5A6912D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36793">
            <a:off x="10142547" y="3120494"/>
            <a:ext cx="617010" cy="617010"/>
          </a:xfrm>
          <a:prstGeom prst="rect">
            <a:avLst/>
          </a:prstGeom>
        </p:spPr>
      </p:pic>
      <p:pic>
        <p:nvPicPr>
          <p:cNvPr id="8" name="Image 47">
            <a:extLst>
              <a:ext uri="{FF2B5EF4-FFF2-40B4-BE49-F238E27FC236}">
                <a16:creationId xmlns:a16="http://schemas.microsoft.com/office/drawing/2014/main" id="{ED548BA5-5434-9ADE-CCEC-991D34EF59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4964502">
            <a:off x="9531154" y="3754255"/>
            <a:ext cx="616465" cy="671672"/>
          </a:xfrm>
          <a:prstGeom prst="rect">
            <a:avLst/>
          </a:prstGeom>
        </p:spPr>
      </p:pic>
      <p:pic>
        <p:nvPicPr>
          <p:cNvPr id="9" name="Image 48">
            <a:extLst>
              <a:ext uri="{FF2B5EF4-FFF2-40B4-BE49-F238E27FC236}">
                <a16:creationId xmlns:a16="http://schemas.microsoft.com/office/drawing/2014/main" id="{E582640F-2B7C-A2DF-A9BB-A2C0B466694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36793">
            <a:off x="11031630" y="4538278"/>
            <a:ext cx="498862" cy="498862"/>
          </a:xfrm>
          <a:prstGeom prst="rect">
            <a:avLst/>
          </a:prstGeom>
        </p:spPr>
      </p:pic>
      <p:pic>
        <p:nvPicPr>
          <p:cNvPr id="10" name="Image 49">
            <a:extLst>
              <a:ext uri="{FF2B5EF4-FFF2-40B4-BE49-F238E27FC236}">
                <a16:creationId xmlns:a16="http://schemas.microsoft.com/office/drawing/2014/main" id="{AF541CFC-1AA9-3A00-A7FB-08EECA40DD2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8780411">
            <a:off x="10341565" y="4050018"/>
            <a:ext cx="852026" cy="3926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8BD6150-F0A7-9FA2-027B-7E91BD005EE0}"/>
              </a:ext>
            </a:extLst>
          </p:cNvPr>
          <p:cNvSpPr txBox="1"/>
          <p:nvPr/>
        </p:nvSpPr>
        <p:spPr>
          <a:xfrm>
            <a:off x="508958" y="3164758"/>
            <a:ext cx="4839419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3200" b="1" dirty="0"/>
              <a:t>Maida Halilović</a:t>
            </a:r>
          </a:p>
        </p:txBody>
      </p:sp>
    </p:spTree>
    <p:extLst>
      <p:ext uri="{BB962C8B-B14F-4D97-AF65-F5344CB8AC3E}">
        <p14:creationId xmlns:p14="http://schemas.microsoft.com/office/powerpoint/2010/main" val="1668184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E0754F-7C68-46BD-8A22-B1573CA3E9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FDC369A-8ED6-7563-F676-E11A032531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AB4F3-360B-4C41-96F6-D7E0AEF35C03}" type="slidenum">
              <a:rPr lang="de-DE" smtClean="0"/>
              <a:t>6</a:t>
            </a:fld>
            <a:endParaRPr lang="de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20207F-B1F8-306B-D446-B765A71CB5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96724" y="1220189"/>
            <a:ext cx="9090424" cy="782941"/>
          </a:xfrm>
        </p:spPr>
        <p:txBody>
          <a:bodyPr/>
          <a:lstStyle/>
          <a:p>
            <a:r>
              <a:rPr lang="fr-LU" dirty="0"/>
              <a:t>Déroulement de la soirée :</a:t>
            </a:r>
            <a:br>
              <a:rPr lang="fr-LU" dirty="0"/>
            </a:br>
            <a:br>
              <a:rPr lang="fr-LU" b="0" dirty="0"/>
            </a:br>
            <a:r>
              <a:rPr lang="fr-LU" b="0" dirty="0"/>
              <a:t>	- Introduction et sentiment d’appartenance</a:t>
            </a:r>
            <a:br>
              <a:rPr lang="fr-LU" b="0" dirty="0"/>
            </a:br>
            <a:r>
              <a:rPr lang="fr-LU" b="0" dirty="0"/>
              <a:t>	- Etude CEFIS</a:t>
            </a:r>
          </a:p>
          <a:p>
            <a:r>
              <a:rPr lang="fr-LU" b="0" dirty="0"/>
              <a:t>	- Q&amp;A </a:t>
            </a:r>
            <a:br>
              <a:rPr lang="fr-LU" b="0" dirty="0"/>
            </a:br>
            <a:r>
              <a:rPr lang="fr-LU" b="0" dirty="0"/>
              <a:t>	- Carrousel des stations</a:t>
            </a:r>
            <a:br>
              <a:rPr lang="fr-LU" b="0" dirty="0"/>
            </a:br>
            <a:r>
              <a:rPr lang="fr-LU" b="0" dirty="0"/>
              <a:t>	- Engagement personnel</a:t>
            </a:r>
          </a:p>
          <a:p>
            <a:r>
              <a:rPr lang="fr-LU" b="0" dirty="0"/>
              <a:t>	- Pot de l’amitié et en-cas</a:t>
            </a:r>
            <a:endParaRPr lang="fr-LU" dirty="0"/>
          </a:p>
        </p:txBody>
      </p:sp>
      <p:pic>
        <p:nvPicPr>
          <p:cNvPr id="5" name="Image 44">
            <a:extLst>
              <a:ext uri="{FF2B5EF4-FFF2-40B4-BE49-F238E27FC236}">
                <a16:creationId xmlns:a16="http://schemas.microsoft.com/office/drawing/2014/main" id="{023022CC-0990-34D3-8EA8-77D7063704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115744">
            <a:off x="8431018" y="4538762"/>
            <a:ext cx="2532198" cy="1379723"/>
          </a:xfrm>
          <a:prstGeom prst="rect">
            <a:avLst/>
          </a:prstGeom>
        </p:spPr>
      </p:pic>
      <p:pic>
        <p:nvPicPr>
          <p:cNvPr id="6" name="Image 45">
            <a:extLst>
              <a:ext uri="{FF2B5EF4-FFF2-40B4-BE49-F238E27FC236}">
                <a16:creationId xmlns:a16="http://schemas.microsoft.com/office/drawing/2014/main" id="{A8E1675A-09BB-CC30-4163-44DDC214B6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4832681">
            <a:off x="11281928" y="3607576"/>
            <a:ext cx="713882" cy="625939"/>
          </a:xfrm>
          <a:prstGeom prst="rect">
            <a:avLst/>
          </a:prstGeom>
        </p:spPr>
      </p:pic>
      <p:pic>
        <p:nvPicPr>
          <p:cNvPr id="7" name="Image 46">
            <a:extLst>
              <a:ext uri="{FF2B5EF4-FFF2-40B4-BE49-F238E27FC236}">
                <a16:creationId xmlns:a16="http://schemas.microsoft.com/office/drawing/2014/main" id="{968D34BF-416B-97BC-8AA4-A4BF040A15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36793">
            <a:off x="10142547" y="3120494"/>
            <a:ext cx="617010" cy="617010"/>
          </a:xfrm>
          <a:prstGeom prst="rect">
            <a:avLst/>
          </a:prstGeom>
        </p:spPr>
      </p:pic>
      <p:pic>
        <p:nvPicPr>
          <p:cNvPr id="8" name="Image 47">
            <a:extLst>
              <a:ext uri="{FF2B5EF4-FFF2-40B4-BE49-F238E27FC236}">
                <a16:creationId xmlns:a16="http://schemas.microsoft.com/office/drawing/2014/main" id="{A9EC4242-81D5-4685-EB66-E3FAE44D7F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4964502">
            <a:off x="9531154" y="3754255"/>
            <a:ext cx="616465" cy="671672"/>
          </a:xfrm>
          <a:prstGeom prst="rect">
            <a:avLst/>
          </a:prstGeom>
        </p:spPr>
      </p:pic>
      <p:pic>
        <p:nvPicPr>
          <p:cNvPr id="9" name="Image 48">
            <a:extLst>
              <a:ext uri="{FF2B5EF4-FFF2-40B4-BE49-F238E27FC236}">
                <a16:creationId xmlns:a16="http://schemas.microsoft.com/office/drawing/2014/main" id="{70F46239-81D3-CCA8-42FF-BF7B1E29BF7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36793">
            <a:off x="11031630" y="4538278"/>
            <a:ext cx="498862" cy="498862"/>
          </a:xfrm>
          <a:prstGeom prst="rect">
            <a:avLst/>
          </a:prstGeom>
        </p:spPr>
      </p:pic>
      <p:pic>
        <p:nvPicPr>
          <p:cNvPr id="10" name="Image 49">
            <a:extLst>
              <a:ext uri="{FF2B5EF4-FFF2-40B4-BE49-F238E27FC236}">
                <a16:creationId xmlns:a16="http://schemas.microsoft.com/office/drawing/2014/main" id="{D127ADF3-6F3F-3741-AAF0-B8A5171EFCD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8780411">
            <a:off x="10341565" y="4050018"/>
            <a:ext cx="852026" cy="39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6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2686C8-B61B-58CB-4D06-F8E213B96F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E6ED3AD-732D-D2E0-69A6-62EA46AAFE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AB4F3-360B-4C41-96F6-D7E0AEF35C03}" type="slidenum">
              <a:rPr lang="de-DE" smtClean="0"/>
              <a:t>7</a:t>
            </a:fld>
            <a:endParaRPr lang="de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9FD84A-EECF-D89E-A5C9-E1A4469992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99842" y="3429000"/>
            <a:ext cx="7117176" cy="782941"/>
          </a:xfrm>
        </p:spPr>
        <p:txBody>
          <a:bodyPr/>
          <a:lstStyle/>
          <a:p>
            <a:r>
              <a:rPr lang="fr-LU" dirty="0"/>
              <a:t>Sentiment d’appartenance</a:t>
            </a:r>
          </a:p>
          <a:p>
            <a:r>
              <a:rPr lang="fr-LU" b="0" dirty="0"/>
              <a:t>Définition</a:t>
            </a:r>
          </a:p>
        </p:txBody>
      </p:sp>
      <p:pic>
        <p:nvPicPr>
          <p:cNvPr id="5" name="Image 44">
            <a:extLst>
              <a:ext uri="{FF2B5EF4-FFF2-40B4-BE49-F238E27FC236}">
                <a16:creationId xmlns:a16="http://schemas.microsoft.com/office/drawing/2014/main" id="{61DA94CE-0DB8-9A22-C799-43708B1EB9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115744">
            <a:off x="8431018" y="4538762"/>
            <a:ext cx="2532198" cy="1379723"/>
          </a:xfrm>
          <a:prstGeom prst="rect">
            <a:avLst/>
          </a:prstGeom>
        </p:spPr>
      </p:pic>
      <p:pic>
        <p:nvPicPr>
          <p:cNvPr id="6" name="Image 45">
            <a:extLst>
              <a:ext uri="{FF2B5EF4-FFF2-40B4-BE49-F238E27FC236}">
                <a16:creationId xmlns:a16="http://schemas.microsoft.com/office/drawing/2014/main" id="{9CAED994-1216-97EF-E82A-A1BFFCE9B3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4832681">
            <a:off x="11281928" y="3607576"/>
            <a:ext cx="713882" cy="625939"/>
          </a:xfrm>
          <a:prstGeom prst="rect">
            <a:avLst/>
          </a:prstGeom>
        </p:spPr>
      </p:pic>
      <p:pic>
        <p:nvPicPr>
          <p:cNvPr id="7" name="Image 46">
            <a:extLst>
              <a:ext uri="{FF2B5EF4-FFF2-40B4-BE49-F238E27FC236}">
                <a16:creationId xmlns:a16="http://schemas.microsoft.com/office/drawing/2014/main" id="{EAEE8B36-B832-CAC3-D23D-2884F14491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36793">
            <a:off x="10142547" y="3120494"/>
            <a:ext cx="617010" cy="617010"/>
          </a:xfrm>
          <a:prstGeom prst="rect">
            <a:avLst/>
          </a:prstGeom>
        </p:spPr>
      </p:pic>
      <p:pic>
        <p:nvPicPr>
          <p:cNvPr id="8" name="Image 47">
            <a:extLst>
              <a:ext uri="{FF2B5EF4-FFF2-40B4-BE49-F238E27FC236}">
                <a16:creationId xmlns:a16="http://schemas.microsoft.com/office/drawing/2014/main" id="{74EA7B91-5F74-6567-C737-A0A4D8648F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4964502">
            <a:off x="9531154" y="3754255"/>
            <a:ext cx="616465" cy="671672"/>
          </a:xfrm>
          <a:prstGeom prst="rect">
            <a:avLst/>
          </a:prstGeom>
        </p:spPr>
      </p:pic>
      <p:pic>
        <p:nvPicPr>
          <p:cNvPr id="9" name="Image 48">
            <a:extLst>
              <a:ext uri="{FF2B5EF4-FFF2-40B4-BE49-F238E27FC236}">
                <a16:creationId xmlns:a16="http://schemas.microsoft.com/office/drawing/2014/main" id="{0B5FC9AC-885C-8361-0AC1-BC00320D8E4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36793">
            <a:off x="11031630" y="4538278"/>
            <a:ext cx="498862" cy="498862"/>
          </a:xfrm>
          <a:prstGeom prst="rect">
            <a:avLst/>
          </a:prstGeom>
        </p:spPr>
      </p:pic>
      <p:pic>
        <p:nvPicPr>
          <p:cNvPr id="10" name="Image 49">
            <a:extLst>
              <a:ext uri="{FF2B5EF4-FFF2-40B4-BE49-F238E27FC236}">
                <a16:creationId xmlns:a16="http://schemas.microsoft.com/office/drawing/2014/main" id="{1B6ACF4F-E8F8-89ED-771B-6008A630664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8780411">
            <a:off x="10341565" y="4050018"/>
            <a:ext cx="852026" cy="39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264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4D339C-4695-391D-BEBE-4607C65047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07537DB-B864-5CE4-A359-3A6EB7593D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923" y="1690692"/>
            <a:ext cx="10515600" cy="1097849"/>
          </a:xfrm>
        </p:spPr>
        <p:txBody>
          <a:bodyPr>
            <a:noAutofit/>
          </a:bodyPr>
          <a:lstStyle/>
          <a:p>
            <a:r>
              <a:rPr lang="fr-LU" b="0" dirty="0"/>
              <a:t>Le sentiment d’appartenance se construit lorsque les </a:t>
            </a:r>
            <a:r>
              <a:rPr lang="fr-LU" b="0" dirty="0" err="1"/>
              <a:t>habitant·e·s</a:t>
            </a:r>
            <a:r>
              <a:rPr lang="fr-LU" b="0" dirty="0"/>
              <a:t> 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fr-LU" b="0" dirty="0"/>
              <a:t>se sentent </a:t>
            </a:r>
            <a:r>
              <a:rPr lang="fr-LU" b="0" dirty="0" err="1"/>
              <a:t>accueilli·e·s</a:t>
            </a:r>
            <a:r>
              <a:rPr lang="fr-LU" b="0" dirty="0"/>
              <a:t> et </a:t>
            </a:r>
            <a:r>
              <a:rPr lang="fr-LU" b="0" dirty="0" err="1"/>
              <a:t>pris∙e∙s</a:t>
            </a:r>
            <a:r>
              <a:rPr lang="fr-LU" b="0" dirty="0"/>
              <a:t> en compte dans leur diversité,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fr-LU" b="0" dirty="0"/>
              <a:t>rencontrent d’autres personnes et créent des liens sociaux réguliers et de qualité,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fr-LU" b="0" dirty="0"/>
              <a:t>peuvent participer à la vie locale, donner leur avis, s’engager,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fr-LU" b="0" dirty="0"/>
              <a:t>se sentent en sécurité, </a:t>
            </a:r>
            <a:r>
              <a:rPr lang="fr-LU" b="0" dirty="0" err="1"/>
              <a:t>respecté·e·s</a:t>
            </a:r>
            <a:r>
              <a:rPr lang="fr-LU" b="0" dirty="0"/>
              <a:t> et légitimes dans les espaces qu’</a:t>
            </a:r>
            <a:r>
              <a:rPr lang="fr-LU" b="0" dirty="0" err="1"/>
              <a:t>ils∙elles</a:t>
            </a:r>
            <a:r>
              <a:rPr lang="fr-LU" b="0" dirty="0"/>
              <a:t> fréquentent,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fr-LU" b="0" dirty="0"/>
              <a:t>perçoivent que leur présence a de la valeur pour la communauté.</a:t>
            </a:r>
          </a:p>
          <a:p>
            <a:endParaRPr lang="fr-LU" dirty="0"/>
          </a:p>
          <a:p>
            <a:r>
              <a:rPr lang="fr-LU" dirty="0"/>
              <a:t>Il ne se confond pas avec une appartenance nationale !</a:t>
            </a:r>
            <a:endParaRPr lang="fr-LU" b="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6823239-B7EA-7C3D-2709-7CD7A1CC76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AB4F3-360B-4C41-96F6-D7E0AEF35C03}" type="slidenum">
              <a:rPr lang="de-DE" smtClean="0"/>
              <a:pPr/>
              <a:t>8</a:t>
            </a:fld>
            <a:endParaRPr lang="de-DE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DBB29C3-CC1A-A01F-68B1-BD2E6EB304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4033" y="827633"/>
            <a:ext cx="10515600" cy="863059"/>
          </a:xfrm>
        </p:spPr>
        <p:txBody>
          <a:bodyPr>
            <a:normAutofit/>
          </a:bodyPr>
          <a:lstStyle/>
          <a:p>
            <a:r>
              <a:rPr lang="fr-FR" sz="3600" dirty="0"/>
              <a:t>Sentiment d’appartenance</a:t>
            </a:r>
          </a:p>
        </p:txBody>
      </p:sp>
    </p:spTree>
    <p:extLst>
      <p:ext uri="{BB962C8B-B14F-4D97-AF65-F5344CB8AC3E}">
        <p14:creationId xmlns:p14="http://schemas.microsoft.com/office/powerpoint/2010/main" val="11426412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F5E95F-0EDB-C73A-A68F-85B2128CF1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B915134-7345-E09A-3C8B-AA4AE3B2DC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AB4F3-360B-4C41-96F6-D7E0AEF35C03}" type="slidenum">
              <a:rPr lang="de-DE" smtClean="0"/>
              <a:t>9</a:t>
            </a:fld>
            <a:endParaRPr lang="de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B39991-B261-4060-6BA4-E9392AFE56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99842" y="3429000"/>
            <a:ext cx="7117176" cy="782941"/>
          </a:xfrm>
        </p:spPr>
        <p:txBody>
          <a:bodyPr/>
          <a:lstStyle/>
          <a:p>
            <a:r>
              <a:rPr lang="fr-LU" dirty="0"/>
              <a:t>Quiz</a:t>
            </a:r>
          </a:p>
        </p:txBody>
      </p:sp>
      <p:pic>
        <p:nvPicPr>
          <p:cNvPr id="5" name="Image 44">
            <a:extLst>
              <a:ext uri="{FF2B5EF4-FFF2-40B4-BE49-F238E27FC236}">
                <a16:creationId xmlns:a16="http://schemas.microsoft.com/office/drawing/2014/main" id="{9096120F-1A41-E779-76F2-C9CB3D1C29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115744">
            <a:off x="8431018" y="4538762"/>
            <a:ext cx="2532198" cy="1379723"/>
          </a:xfrm>
          <a:prstGeom prst="rect">
            <a:avLst/>
          </a:prstGeom>
        </p:spPr>
      </p:pic>
      <p:pic>
        <p:nvPicPr>
          <p:cNvPr id="6" name="Image 45">
            <a:extLst>
              <a:ext uri="{FF2B5EF4-FFF2-40B4-BE49-F238E27FC236}">
                <a16:creationId xmlns:a16="http://schemas.microsoft.com/office/drawing/2014/main" id="{A3051601-D85D-7E78-023B-BEDAB6D708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4832681">
            <a:off x="11281928" y="3607576"/>
            <a:ext cx="713882" cy="625939"/>
          </a:xfrm>
          <a:prstGeom prst="rect">
            <a:avLst/>
          </a:prstGeom>
        </p:spPr>
      </p:pic>
      <p:pic>
        <p:nvPicPr>
          <p:cNvPr id="7" name="Image 46">
            <a:extLst>
              <a:ext uri="{FF2B5EF4-FFF2-40B4-BE49-F238E27FC236}">
                <a16:creationId xmlns:a16="http://schemas.microsoft.com/office/drawing/2014/main" id="{72E4AA32-DA57-7786-BDA5-F56A8E7788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36793">
            <a:off x="10142547" y="3120494"/>
            <a:ext cx="617010" cy="617010"/>
          </a:xfrm>
          <a:prstGeom prst="rect">
            <a:avLst/>
          </a:prstGeom>
        </p:spPr>
      </p:pic>
      <p:pic>
        <p:nvPicPr>
          <p:cNvPr id="8" name="Image 47">
            <a:extLst>
              <a:ext uri="{FF2B5EF4-FFF2-40B4-BE49-F238E27FC236}">
                <a16:creationId xmlns:a16="http://schemas.microsoft.com/office/drawing/2014/main" id="{9D8016E6-CA7C-CED8-C711-4456C805CC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4964502">
            <a:off x="9531154" y="3754255"/>
            <a:ext cx="616465" cy="671672"/>
          </a:xfrm>
          <a:prstGeom prst="rect">
            <a:avLst/>
          </a:prstGeom>
        </p:spPr>
      </p:pic>
      <p:pic>
        <p:nvPicPr>
          <p:cNvPr id="9" name="Image 48">
            <a:extLst>
              <a:ext uri="{FF2B5EF4-FFF2-40B4-BE49-F238E27FC236}">
                <a16:creationId xmlns:a16="http://schemas.microsoft.com/office/drawing/2014/main" id="{9D930F54-3872-E6C0-4028-D9EC20DEA0A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36793">
            <a:off x="11031630" y="4538278"/>
            <a:ext cx="498862" cy="498862"/>
          </a:xfrm>
          <a:prstGeom prst="rect">
            <a:avLst/>
          </a:prstGeom>
        </p:spPr>
      </p:pic>
      <p:pic>
        <p:nvPicPr>
          <p:cNvPr id="10" name="Image 49">
            <a:extLst>
              <a:ext uri="{FF2B5EF4-FFF2-40B4-BE49-F238E27FC236}">
                <a16:creationId xmlns:a16="http://schemas.microsoft.com/office/drawing/2014/main" id="{F2C5412E-79D4-63E9-B62E-2304FE9E693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8780411">
            <a:off x="10341565" y="4050018"/>
            <a:ext cx="852026" cy="39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633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13C781-5737-F922-6B6F-DEFF99C55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5C38A40-B7B0-AE7C-BF39-C2FAC08FB8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2029" y="1850654"/>
            <a:ext cx="9768950" cy="1097849"/>
          </a:xfrm>
        </p:spPr>
        <p:txBody>
          <a:bodyPr vert="horz" lIns="0" tIns="0" rIns="0" bIns="0" rtlCol="0" anchor="t">
            <a:noAutofit/>
          </a:bodyPr>
          <a:lstStyle/>
          <a:p>
            <a:endParaRPr lang="fr-LU" dirty="0"/>
          </a:p>
          <a:p>
            <a:r>
              <a:rPr lang="fr-LU" sz="3600" dirty="0"/>
              <a:t>Une interaction positive, même ponctuelle, peut suffire à créer un sentiment d’appartenance durable. </a:t>
            </a:r>
            <a:endParaRPr lang="fr-LU" sz="3600" dirty="0">
              <a:ea typeface="Calibri"/>
              <a:cs typeface="Calibri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395BEEB-801B-7DC9-3CAC-F87D9A6FB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AB4F3-360B-4C41-96F6-D7E0AEF35C03}" type="slidenum">
              <a:rPr lang="de-DE" smtClean="0"/>
              <a:pPr/>
              <a:t>10</a:t>
            </a:fld>
            <a:endParaRPr lang="de-DE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4831854-D545-DDDB-0BED-0338AEA908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fr-FR" sz="3600" b="0" dirty="0"/>
          </a:p>
        </p:txBody>
      </p:sp>
      <p:sp>
        <p:nvSpPr>
          <p:cNvPr id="6" name="Signe Plus 5">
            <a:extLst>
              <a:ext uri="{FF2B5EF4-FFF2-40B4-BE49-F238E27FC236}">
                <a16:creationId xmlns:a16="http://schemas.microsoft.com/office/drawing/2014/main" id="{5E89DD0E-1788-AA65-4239-45A1519FB07B}"/>
              </a:ext>
            </a:extLst>
          </p:cNvPr>
          <p:cNvSpPr/>
          <p:nvPr/>
        </p:nvSpPr>
        <p:spPr>
          <a:xfrm rot="2700000">
            <a:off x="6586732" y="4088359"/>
            <a:ext cx="1154495" cy="1115081"/>
          </a:xfrm>
          <a:prstGeom prst="mathPlus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Émoticône 6">
            <a:extLst>
              <a:ext uri="{FF2B5EF4-FFF2-40B4-BE49-F238E27FC236}">
                <a16:creationId xmlns:a16="http://schemas.microsoft.com/office/drawing/2014/main" id="{CAD44718-1668-8E85-0584-53BA7CA659D1}"/>
              </a:ext>
            </a:extLst>
          </p:cNvPr>
          <p:cNvSpPr/>
          <p:nvPr/>
        </p:nvSpPr>
        <p:spPr>
          <a:xfrm>
            <a:off x="4097064" y="4163082"/>
            <a:ext cx="981731" cy="961696"/>
          </a:xfrm>
          <a:prstGeom prst="smileyFac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51623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93932C-F2EE-6CF0-FA0F-30CB1513B7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95E29CF-9C76-652F-A5D0-A0D5E15935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2029" y="1850654"/>
            <a:ext cx="9768950" cy="1097849"/>
          </a:xfrm>
        </p:spPr>
        <p:txBody>
          <a:bodyPr vert="horz" lIns="0" tIns="0" rIns="0" bIns="0" rtlCol="0" anchor="t">
            <a:noAutofit/>
          </a:bodyPr>
          <a:lstStyle/>
          <a:p>
            <a:endParaRPr lang="fr-LU" dirty="0"/>
          </a:p>
          <a:p>
            <a:r>
              <a:rPr lang="fr-LU" sz="3600" dirty="0"/>
              <a:t>Une interaction positive, même ponctuelle, peut suffire à créer un sentiment d’appartenance durable. </a:t>
            </a:r>
            <a:endParaRPr lang="fr-LU" sz="3600" dirty="0">
              <a:ea typeface="Calibri"/>
              <a:cs typeface="Calibri"/>
            </a:endParaRPr>
          </a:p>
          <a:p>
            <a:endParaRPr lang="fr-LU" sz="2400" dirty="0"/>
          </a:p>
          <a:p>
            <a:endParaRPr lang="fr-LU" sz="2400" dirty="0"/>
          </a:p>
          <a:p>
            <a:endParaRPr lang="fr-LU" sz="3600" dirty="0">
              <a:solidFill>
                <a:srgbClr val="FF0000"/>
              </a:solidFill>
            </a:endParaRPr>
          </a:p>
          <a:p>
            <a:r>
              <a:rPr lang="fr-LU" sz="3600" dirty="0">
                <a:solidFill>
                  <a:srgbClr val="FF0000"/>
                </a:solidFill>
              </a:rPr>
              <a:t>                                                          FAUX </a:t>
            </a:r>
            <a:endParaRPr lang="fr-LU" sz="3600" dirty="0">
              <a:solidFill>
                <a:srgbClr val="FF0000"/>
              </a:solidFill>
              <a:ea typeface="Calibri"/>
              <a:cs typeface="Calibri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F70F9ED-3103-C963-B8B8-6C2000D5B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AB4F3-360B-4C41-96F6-D7E0AEF35C03}" type="slidenum">
              <a:rPr lang="de-DE" smtClean="0"/>
              <a:pPr/>
              <a:t>11</a:t>
            </a:fld>
            <a:endParaRPr lang="de-DE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771D49B-AEF4-CA07-B980-D906888CAD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fr-FR" sz="3600" b="0" dirty="0"/>
          </a:p>
        </p:txBody>
      </p:sp>
      <p:sp>
        <p:nvSpPr>
          <p:cNvPr id="6" name="Signe Plus 5">
            <a:extLst>
              <a:ext uri="{FF2B5EF4-FFF2-40B4-BE49-F238E27FC236}">
                <a16:creationId xmlns:a16="http://schemas.microsoft.com/office/drawing/2014/main" id="{4BEA8F31-6A65-148C-5425-D256D613B321}"/>
              </a:ext>
            </a:extLst>
          </p:cNvPr>
          <p:cNvSpPr/>
          <p:nvPr/>
        </p:nvSpPr>
        <p:spPr>
          <a:xfrm rot="2700000">
            <a:off x="6586732" y="4088359"/>
            <a:ext cx="1154495" cy="1115081"/>
          </a:xfrm>
          <a:prstGeom prst="mathPlus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12867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3D3069-1F53-7EB1-79FD-FCAA42022F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B830A3E-E11C-2A85-2D85-EC5AEE48BD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2029" y="1850654"/>
            <a:ext cx="9768950" cy="1097849"/>
          </a:xfrm>
        </p:spPr>
        <p:txBody>
          <a:bodyPr vert="horz" lIns="0" tIns="0" rIns="0" bIns="0" rtlCol="0" anchor="t">
            <a:noAutofit/>
          </a:bodyPr>
          <a:lstStyle/>
          <a:p>
            <a:endParaRPr lang="fr-LU" dirty="0"/>
          </a:p>
          <a:p>
            <a:r>
              <a:rPr lang="fr-LU" sz="3600" dirty="0"/>
              <a:t>La phrase </a:t>
            </a:r>
            <a:r>
              <a:rPr lang="fr-LU" sz="3600" b="0" dirty="0">
                <a:ea typeface="+mn-lt"/>
                <a:cs typeface="+mn-lt"/>
              </a:rPr>
              <a:t>« </a:t>
            </a:r>
            <a:r>
              <a:rPr lang="fr-LU" sz="3600" dirty="0"/>
              <a:t>Pourquoi tu ne passes pas à la fête du village la prochaine fois ? </a:t>
            </a:r>
            <a:r>
              <a:rPr lang="fr-LU" sz="3600" b="0" dirty="0"/>
              <a:t>»</a:t>
            </a:r>
            <a:r>
              <a:rPr lang="fr-LU" sz="3600" dirty="0"/>
              <a:t> contribue au sentiment d’appartenance. </a:t>
            </a:r>
            <a:endParaRPr lang="fr-LU" sz="3600">
              <a:ea typeface="Calibri"/>
              <a:cs typeface="Calibri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49C81E1-3917-0619-07A4-FE3BE4A719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AB4F3-360B-4C41-96F6-D7E0AEF35C03}" type="slidenum">
              <a:rPr lang="de-DE" smtClean="0"/>
              <a:pPr/>
              <a:t>12</a:t>
            </a:fld>
            <a:endParaRPr lang="de-DE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E510D0E-5E95-1723-9CCC-376248277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fr-FR" sz="3600" b="0" dirty="0"/>
          </a:p>
        </p:txBody>
      </p:sp>
      <p:sp>
        <p:nvSpPr>
          <p:cNvPr id="6" name="Signe Plus 5">
            <a:extLst>
              <a:ext uri="{FF2B5EF4-FFF2-40B4-BE49-F238E27FC236}">
                <a16:creationId xmlns:a16="http://schemas.microsoft.com/office/drawing/2014/main" id="{F9DEB811-B949-662C-A81C-3F14BEDC7005}"/>
              </a:ext>
            </a:extLst>
          </p:cNvPr>
          <p:cNvSpPr/>
          <p:nvPr/>
        </p:nvSpPr>
        <p:spPr>
          <a:xfrm rot="2700000">
            <a:off x="6586732" y="4088359"/>
            <a:ext cx="1154495" cy="1115081"/>
          </a:xfrm>
          <a:prstGeom prst="mathPlus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Émoticône 7">
            <a:extLst>
              <a:ext uri="{FF2B5EF4-FFF2-40B4-BE49-F238E27FC236}">
                <a16:creationId xmlns:a16="http://schemas.microsoft.com/office/drawing/2014/main" id="{39CAD516-C77A-C4E8-92C8-F1DE4184F294}"/>
              </a:ext>
            </a:extLst>
          </p:cNvPr>
          <p:cNvSpPr/>
          <p:nvPr/>
        </p:nvSpPr>
        <p:spPr>
          <a:xfrm>
            <a:off x="4097064" y="4163082"/>
            <a:ext cx="981731" cy="961696"/>
          </a:xfrm>
          <a:prstGeom prst="smileyFac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09485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180DCB-951F-1C53-AA23-8C7A6203C7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9C8BFC1-5A10-F788-6259-7616640E75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2029" y="1850654"/>
            <a:ext cx="9768950" cy="1097849"/>
          </a:xfrm>
        </p:spPr>
        <p:txBody>
          <a:bodyPr vert="horz" lIns="0" tIns="0" rIns="0" bIns="0" rtlCol="0" anchor="t">
            <a:noAutofit/>
          </a:bodyPr>
          <a:lstStyle/>
          <a:p>
            <a:endParaRPr lang="fr-LU" dirty="0"/>
          </a:p>
          <a:p>
            <a:r>
              <a:rPr lang="fr-LU" sz="3600" dirty="0"/>
              <a:t>La phrase </a:t>
            </a:r>
            <a:r>
              <a:rPr lang="fr-LU" sz="3600" b="0" dirty="0">
                <a:ea typeface="+mn-lt"/>
                <a:cs typeface="+mn-lt"/>
              </a:rPr>
              <a:t>« </a:t>
            </a:r>
            <a:r>
              <a:rPr lang="fr-LU" sz="3600" dirty="0"/>
              <a:t>Pourquoi tu ne passes pas à la fête du village la prochaine fois ? </a:t>
            </a:r>
            <a:r>
              <a:rPr lang="fr-LU" sz="3600" b="0" dirty="0"/>
              <a:t>»</a:t>
            </a:r>
            <a:r>
              <a:rPr lang="fr-LU" sz="3600" dirty="0"/>
              <a:t> contribue au sentiment d’appartenance. </a:t>
            </a:r>
            <a:endParaRPr lang="fr-LU" sz="3600">
              <a:ea typeface="Calibri"/>
              <a:cs typeface="Calibri"/>
            </a:endParaRPr>
          </a:p>
          <a:p>
            <a:endParaRPr lang="fr-LU" dirty="0"/>
          </a:p>
          <a:p>
            <a:endParaRPr lang="fr-LU" dirty="0"/>
          </a:p>
          <a:p>
            <a:r>
              <a:rPr lang="fr-LU" sz="3600" dirty="0">
                <a:solidFill>
                  <a:srgbClr val="FF0000"/>
                </a:solidFill>
              </a:rPr>
              <a:t>                                                         </a:t>
            </a:r>
          </a:p>
          <a:p>
            <a:r>
              <a:rPr lang="fr-LU" sz="3600" dirty="0">
                <a:solidFill>
                  <a:srgbClr val="FF0000"/>
                </a:solidFill>
              </a:rPr>
              <a:t>                                                         FAUX</a:t>
            </a:r>
            <a:endParaRPr lang="fr-LU" sz="3600" dirty="0">
              <a:solidFill>
                <a:srgbClr val="FF0000"/>
              </a:solidFill>
              <a:ea typeface="Calibri"/>
              <a:cs typeface="Calibri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7F74D35-C076-A069-216F-354C1CEBB9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AB4F3-360B-4C41-96F6-D7E0AEF35C03}" type="slidenum">
              <a:rPr lang="de-DE" smtClean="0"/>
              <a:pPr/>
              <a:t>13</a:t>
            </a:fld>
            <a:endParaRPr lang="de-DE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3FCBE3D-2A56-7BE1-52A6-7612E91916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fr-FR" sz="3600" b="0" dirty="0"/>
          </a:p>
        </p:txBody>
      </p:sp>
      <p:sp>
        <p:nvSpPr>
          <p:cNvPr id="6" name="Signe Plus 5">
            <a:extLst>
              <a:ext uri="{FF2B5EF4-FFF2-40B4-BE49-F238E27FC236}">
                <a16:creationId xmlns:a16="http://schemas.microsoft.com/office/drawing/2014/main" id="{F9E3EDAF-2A20-B164-C4D8-8196A1A989E1}"/>
              </a:ext>
            </a:extLst>
          </p:cNvPr>
          <p:cNvSpPr/>
          <p:nvPr/>
        </p:nvSpPr>
        <p:spPr>
          <a:xfrm rot="2700000">
            <a:off x="6586732" y="4088359"/>
            <a:ext cx="1154495" cy="1115081"/>
          </a:xfrm>
          <a:prstGeom prst="mathPlus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44544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8144B2-2D50-56C0-DAE8-21EA3C38A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0933F21-CA0E-1B9A-5A1C-2C3B96DF71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2029" y="1850654"/>
            <a:ext cx="9768950" cy="1097849"/>
          </a:xfrm>
        </p:spPr>
        <p:txBody>
          <a:bodyPr vert="horz" lIns="0" tIns="0" rIns="0" bIns="0" rtlCol="0" anchor="t">
            <a:noAutofit/>
          </a:bodyPr>
          <a:lstStyle/>
          <a:p>
            <a:endParaRPr lang="fr-LU" dirty="0"/>
          </a:p>
          <a:p>
            <a:r>
              <a:rPr lang="fr-LU" sz="3600" dirty="0"/>
              <a:t>Le sentiment d’appartenance dépend autant des relations que des conditions qui permettent de se sentir en sécurité et légitime.</a:t>
            </a:r>
            <a:endParaRPr lang="fr-LU" sz="3600" dirty="0">
              <a:ea typeface="Calibri"/>
              <a:cs typeface="Calibri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9A7949D-252B-9E6D-A41F-7429CD1CD7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AB4F3-360B-4C41-96F6-D7E0AEF35C03}" type="slidenum">
              <a:rPr lang="de-DE" smtClean="0"/>
              <a:pPr/>
              <a:t>14</a:t>
            </a:fld>
            <a:endParaRPr lang="de-DE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2CE1F37-52AC-9D9A-33C7-507FA0CF5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fr-FR" sz="3600" b="0" dirty="0"/>
          </a:p>
        </p:txBody>
      </p:sp>
      <p:sp>
        <p:nvSpPr>
          <p:cNvPr id="6" name="Signe Plus 5">
            <a:extLst>
              <a:ext uri="{FF2B5EF4-FFF2-40B4-BE49-F238E27FC236}">
                <a16:creationId xmlns:a16="http://schemas.microsoft.com/office/drawing/2014/main" id="{DCCF32CE-8B9E-7E6B-243F-9EC48F03C6C5}"/>
              </a:ext>
            </a:extLst>
          </p:cNvPr>
          <p:cNvSpPr/>
          <p:nvPr/>
        </p:nvSpPr>
        <p:spPr>
          <a:xfrm rot="2700000">
            <a:off x="6586732" y="4088359"/>
            <a:ext cx="1154495" cy="1115081"/>
          </a:xfrm>
          <a:prstGeom prst="mathPlus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Émoticône 7">
            <a:extLst>
              <a:ext uri="{FF2B5EF4-FFF2-40B4-BE49-F238E27FC236}">
                <a16:creationId xmlns:a16="http://schemas.microsoft.com/office/drawing/2014/main" id="{D5F3BE95-2531-1D3D-5532-4C97B86A16A1}"/>
              </a:ext>
            </a:extLst>
          </p:cNvPr>
          <p:cNvSpPr/>
          <p:nvPr/>
        </p:nvSpPr>
        <p:spPr>
          <a:xfrm>
            <a:off x="4097064" y="4163082"/>
            <a:ext cx="981731" cy="961696"/>
          </a:xfrm>
          <a:prstGeom prst="smileyFac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70077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EA26-8EF0-DC67-06A1-0494AF199B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F153118-A9AB-76E2-280B-7ABFF884D6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2029" y="1850654"/>
            <a:ext cx="9768950" cy="1097849"/>
          </a:xfrm>
        </p:spPr>
        <p:txBody>
          <a:bodyPr vert="horz" lIns="0" tIns="0" rIns="0" bIns="0" rtlCol="0" anchor="t">
            <a:noAutofit/>
          </a:bodyPr>
          <a:lstStyle/>
          <a:p>
            <a:endParaRPr lang="fr-LU" dirty="0"/>
          </a:p>
          <a:p>
            <a:r>
              <a:rPr lang="fr-LU" sz="3600" dirty="0"/>
              <a:t>Le sentiment d’appartenance dépend autant des relations que des conditions qui permettent de se sentir en sécurité et légitime.</a:t>
            </a:r>
            <a:endParaRPr lang="fr-LU" sz="3600" dirty="0">
              <a:ea typeface="Calibri"/>
              <a:cs typeface="Calibri"/>
            </a:endParaRPr>
          </a:p>
          <a:p>
            <a:endParaRPr lang="fr-LU" dirty="0"/>
          </a:p>
          <a:p>
            <a:endParaRPr lang="fr-LU" sz="3600" dirty="0">
              <a:solidFill>
                <a:schemeClr val="accent1"/>
              </a:solidFill>
              <a:ea typeface="Calibri"/>
              <a:cs typeface="Calibri"/>
            </a:endParaRPr>
          </a:p>
          <a:p>
            <a:r>
              <a:rPr lang="fr-LU" sz="3600" dirty="0">
                <a:solidFill>
                  <a:schemeClr val="accent1"/>
                </a:solidFill>
                <a:ea typeface="Calibri"/>
                <a:cs typeface="Calibri"/>
              </a:rPr>
              <a:t>      </a:t>
            </a:r>
            <a:r>
              <a:rPr lang="fr-LU" sz="2800" dirty="0">
                <a:solidFill>
                  <a:schemeClr val="accent1"/>
                </a:solidFill>
                <a:ea typeface="Calibri"/>
                <a:cs typeface="Calibri"/>
              </a:rPr>
              <a:t>                           </a:t>
            </a:r>
            <a:endParaRPr lang="fr-LU" sz="2800" b="0">
              <a:solidFill>
                <a:schemeClr val="accent1"/>
              </a:solidFill>
              <a:ea typeface="Calibri"/>
              <a:cs typeface="Calibri"/>
            </a:endParaRPr>
          </a:p>
          <a:p>
            <a:r>
              <a:rPr lang="fr-LU" sz="3600" dirty="0">
                <a:solidFill>
                  <a:schemeClr val="accent1"/>
                </a:solidFill>
                <a:ea typeface="Calibri"/>
                <a:cs typeface="Calibri"/>
              </a:rPr>
              <a:t>                                 VRAI</a:t>
            </a:r>
            <a:endParaRPr lang="fr-LU" sz="3600" b="0">
              <a:solidFill>
                <a:schemeClr val="accent1"/>
              </a:solidFill>
              <a:ea typeface="Calibri"/>
              <a:cs typeface="Calibri"/>
            </a:endParaRPr>
          </a:p>
          <a:p>
            <a:endParaRPr lang="fr-LU" sz="3600" dirty="0">
              <a:solidFill>
                <a:schemeClr val="accent1"/>
              </a:solidFill>
              <a:ea typeface="Calibri"/>
              <a:cs typeface="Calibri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48F55BC-1CE7-3626-B0F8-49B5AFD51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AB4F3-360B-4C41-96F6-D7E0AEF35C03}" type="slidenum">
              <a:rPr lang="de-DE" smtClean="0"/>
              <a:pPr/>
              <a:t>15</a:t>
            </a:fld>
            <a:endParaRPr lang="de-DE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12FFC54-FDA4-E320-8BF1-BA504F29CB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fr-FR" sz="3600" b="0" dirty="0"/>
          </a:p>
        </p:txBody>
      </p:sp>
      <p:sp>
        <p:nvSpPr>
          <p:cNvPr id="8" name="Émoticône 7">
            <a:extLst>
              <a:ext uri="{FF2B5EF4-FFF2-40B4-BE49-F238E27FC236}">
                <a16:creationId xmlns:a16="http://schemas.microsoft.com/office/drawing/2014/main" id="{D3FB5E37-8BAC-C44E-3793-68F107F7B4C2}"/>
              </a:ext>
            </a:extLst>
          </p:cNvPr>
          <p:cNvSpPr/>
          <p:nvPr/>
        </p:nvSpPr>
        <p:spPr>
          <a:xfrm>
            <a:off x="4097064" y="4163082"/>
            <a:ext cx="981731" cy="961696"/>
          </a:xfrm>
          <a:prstGeom prst="smileyFac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43167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E427D9-9924-A68A-416C-D026ADE912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7C822FD-4FCC-9177-75EA-7C77AC3EDD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923" y="1690691"/>
            <a:ext cx="5452077" cy="1097849"/>
          </a:xfrm>
        </p:spPr>
        <p:txBody>
          <a:bodyPr vert="horz" lIns="0" tIns="0" rIns="0" bIns="0" rtlCol="0" anchor="t">
            <a:noAutofit/>
          </a:bodyPr>
          <a:lstStyle/>
          <a:p>
            <a:endParaRPr lang="fr-LU" b="0" dirty="0"/>
          </a:p>
          <a:p>
            <a:r>
              <a:rPr lang="fr-LU" b="0" dirty="0"/>
              <a:t>Actions qui renforcent le </a:t>
            </a:r>
            <a:r>
              <a:rPr lang="fr-LU" dirty="0"/>
              <a:t>sentiment d’appartenance : </a:t>
            </a:r>
            <a:endParaRPr lang="fr-LU"/>
          </a:p>
          <a:p>
            <a:endParaRPr lang="fr-LU" dirty="0"/>
          </a:p>
          <a:p>
            <a:pPr marL="342900" lvl="0" indent="-342900">
              <a:buChar char="•"/>
            </a:pPr>
            <a:r>
              <a:rPr lang="fr-LU" b="0" dirty="0"/>
              <a:t>Relations régulières</a:t>
            </a:r>
            <a:endParaRPr lang="fr-LU" b="0" dirty="0">
              <a:ea typeface="Calibri" panose="020F0502020204030204"/>
              <a:cs typeface="Calibri" panose="020F0502020204030204"/>
            </a:endParaRPr>
          </a:p>
          <a:p>
            <a:pPr marL="342900" lvl="0" indent="-342900">
              <a:buChar char="•"/>
            </a:pPr>
            <a:r>
              <a:rPr lang="fr-LU" b="0" dirty="0"/>
              <a:t>Invitation directe</a:t>
            </a:r>
            <a:endParaRPr lang="fr-LU" b="0" dirty="0">
              <a:ea typeface="Calibri" panose="020F0502020204030204"/>
              <a:cs typeface="Calibri" panose="020F0502020204030204"/>
            </a:endParaRPr>
          </a:p>
          <a:p>
            <a:pPr marL="342900" lvl="0" indent="-342900">
              <a:buChar char="•"/>
            </a:pPr>
            <a:r>
              <a:rPr lang="fr-LU" b="0" dirty="0"/>
              <a:t>Légitimité pour participer</a:t>
            </a:r>
            <a:endParaRPr lang="fr-LU" b="0" dirty="0">
              <a:ea typeface="Calibri" panose="020F0502020204030204"/>
              <a:cs typeface="Calibri" panose="020F0502020204030204"/>
            </a:endParaRPr>
          </a:p>
          <a:p>
            <a:pPr marL="342900" lvl="0" indent="-342900">
              <a:buChar char="•"/>
            </a:pPr>
            <a:r>
              <a:rPr lang="fr-LU" b="0" dirty="0"/>
              <a:t>Présence dans les lieux de vie</a:t>
            </a:r>
            <a:endParaRPr lang="fr-LU" b="0" dirty="0">
              <a:ea typeface="Calibri" panose="020F0502020204030204"/>
              <a:cs typeface="Calibri" panose="020F0502020204030204"/>
            </a:endParaRPr>
          </a:p>
          <a:p>
            <a:pPr marL="342900" indent="-342900">
              <a:buChar char="•"/>
            </a:pPr>
            <a:r>
              <a:rPr lang="fr-LU" b="0" dirty="0"/>
              <a:t>Respect et reconnaissance</a:t>
            </a:r>
            <a:endParaRPr lang="fr-LU" b="0" dirty="0">
              <a:ea typeface="Calibri" panose="020F0502020204030204"/>
              <a:cs typeface="Calibri" panose="020F0502020204030204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0CA404B-574F-9D87-8F68-A47CA1FA9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AB4F3-360B-4C41-96F6-D7E0AEF35C03}" type="slidenum">
              <a:rPr lang="de-DE" smtClean="0"/>
              <a:pPr/>
              <a:t>16</a:t>
            </a:fld>
            <a:endParaRPr lang="de-DE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997BF12-7974-8374-41F9-FCDE9F604C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5218"/>
            <a:ext cx="10515600" cy="863059"/>
          </a:xfrm>
        </p:spPr>
        <p:txBody>
          <a:bodyPr>
            <a:normAutofit fontScale="90000"/>
          </a:bodyPr>
          <a:lstStyle/>
          <a:p>
            <a:br>
              <a:rPr lang="fr-FR" sz="4000" dirty="0"/>
            </a:br>
            <a:r>
              <a:rPr lang="fr-FR" sz="4000" dirty="0"/>
              <a:t>Sentiment</a:t>
            </a:r>
            <a:r>
              <a:rPr lang="fr-FR" sz="3600" dirty="0"/>
              <a:t> d’appartenance </a:t>
            </a:r>
            <a:r>
              <a:rPr lang="fr-FR" sz="3600" b="0" dirty="0"/>
              <a:t>VS</a:t>
            </a:r>
            <a:r>
              <a:rPr lang="fr-FR" sz="3600" dirty="0"/>
              <a:t> Rencontres interculturelles</a:t>
            </a:r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8A7E98EF-C428-8031-BDFB-D9DEAC8BFC97}"/>
              </a:ext>
            </a:extLst>
          </p:cNvPr>
          <p:cNvSpPr txBox="1">
            <a:spLocks/>
          </p:cNvSpPr>
          <p:nvPr/>
        </p:nvSpPr>
        <p:spPr>
          <a:xfrm>
            <a:off x="6248400" y="1690691"/>
            <a:ext cx="5452077" cy="1097849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750"/>
              </a:spcBef>
              <a:buFont typeface="Arial" panose="020B0604020202020204" pitchFamily="34" charset="0"/>
              <a:buNone/>
              <a:defRPr sz="21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685800" rtl="0" eaLnBrk="1" latinLnBrk="0" hangingPunct="1">
              <a:lnSpc>
                <a:spcPct val="100000"/>
              </a:lnSpc>
              <a:spcBef>
                <a:spcPts val="375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05750" algn="l" defTabSz="685800" rtl="0" eaLnBrk="1" latinLnBrk="0" hangingPunct="1">
              <a:lnSpc>
                <a:spcPct val="100000"/>
              </a:lnSpc>
              <a:spcBef>
                <a:spcPts val="300"/>
              </a:spcBef>
              <a:buSzPct val="80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None/>
              <a:defRPr sz="105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LU" b="0" dirty="0"/>
          </a:p>
          <a:p>
            <a:r>
              <a:rPr lang="fr-LU" b="0" dirty="0"/>
              <a:t>Actions qui renforcent les </a:t>
            </a:r>
            <a:r>
              <a:rPr lang="fr-LU" dirty="0"/>
              <a:t>activités interculturelles</a:t>
            </a:r>
            <a:endParaRPr lang="fr-LU"/>
          </a:p>
          <a:p>
            <a:endParaRPr lang="fr-LU" dirty="0"/>
          </a:p>
          <a:p>
            <a:pPr marL="342900" indent="-342900">
              <a:buFont typeface="Arial"/>
              <a:buChar char="•"/>
            </a:pPr>
            <a:r>
              <a:rPr lang="fr-LU" b="0" dirty="0"/>
              <a:t>Découverte culturelle</a:t>
            </a:r>
            <a:endParaRPr lang="fr-LU" b="0" dirty="0">
              <a:ea typeface="Calibri" panose="020F0502020204030204"/>
              <a:cs typeface="Calibri" panose="020F0502020204030204"/>
            </a:endParaRPr>
          </a:p>
          <a:p>
            <a:pPr marL="342900" indent="-342900">
              <a:buFont typeface="Arial"/>
              <a:buChar char="•"/>
            </a:pPr>
            <a:r>
              <a:rPr lang="fr-LU" b="0" dirty="0"/>
              <a:t>Échanges ponctuels</a:t>
            </a:r>
            <a:endParaRPr lang="fr-LU" b="0" dirty="0">
              <a:ea typeface="Calibri" panose="020F0502020204030204"/>
              <a:cs typeface="Calibri" panose="020F0502020204030204"/>
            </a:endParaRPr>
          </a:p>
          <a:p>
            <a:pPr marL="342900" indent="-342900">
              <a:buFont typeface="Arial"/>
              <a:buChar char="•"/>
            </a:pPr>
            <a:r>
              <a:rPr lang="fr-LU" b="0" dirty="0"/>
              <a:t>Événements ouverts à </a:t>
            </a:r>
            <a:r>
              <a:rPr lang="fr-LU" b="0" dirty="0" err="1"/>
              <a:t>tou·te·s</a:t>
            </a:r>
            <a:endParaRPr lang="fr-LU" b="0" dirty="0">
              <a:ea typeface="Calibri" panose="020F0502020204030204"/>
              <a:cs typeface="Calibri" panose="020F0502020204030204"/>
            </a:endParaRPr>
          </a:p>
          <a:p>
            <a:pPr marL="342900" indent="-342900">
              <a:buFont typeface="Arial"/>
              <a:buChar char="•"/>
            </a:pPr>
            <a:r>
              <a:rPr lang="fr-LU" b="0" dirty="0"/>
              <a:t>Sensibilisation à la diversité</a:t>
            </a:r>
            <a:endParaRPr lang="fr-LU" b="0" dirty="0">
              <a:ea typeface="Calibri" panose="020F0502020204030204"/>
              <a:cs typeface="Calibri" panose="020F0502020204030204"/>
            </a:endParaRPr>
          </a:p>
          <a:p>
            <a:pPr marL="342900" indent="-342900">
              <a:buFont typeface="Arial"/>
              <a:buChar char="•"/>
            </a:pPr>
            <a:r>
              <a:rPr lang="fr-LU" b="0" dirty="0"/>
              <a:t>Moments festifs ou thématiques</a:t>
            </a:r>
            <a:endParaRPr lang="fr-LU" b="0" dirty="0">
              <a:ea typeface="Calibri" panose="020F0502020204030204"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5294904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DDDE5E-37D5-DE75-B469-CFE59D6767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7DE8368-9F55-EB70-6157-C83A9C1259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4417" y="2331151"/>
            <a:ext cx="10311944" cy="1097849"/>
          </a:xfrm>
        </p:spPr>
        <p:txBody>
          <a:bodyPr>
            <a:noAutofit/>
          </a:bodyPr>
          <a:lstStyle/>
          <a:p>
            <a:r>
              <a:rPr lang="fr-LU" dirty="0"/>
              <a:t>Les deux sont utiles, mais n’ont pas le même impact.</a:t>
            </a:r>
          </a:p>
          <a:p>
            <a:endParaRPr lang="fr-LU" dirty="0"/>
          </a:p>
          <a:p>
            <a:r>
              <a:rPr lang="fr-LU" b="0" dirty="0"/>
              <a:t>Le sentiment d’appartenance se construit dans la durée, la régularité, la légitimité et la participation.</a:t>
            </a:r>
          </a:p>
          <a:p>
            <a:endParaRPr lang="fr-LU" b="0" dirty="0"/>
          </a:p>
          <a:p>
            <a:r>
              <a:rPr lang="fr-LU" b="0" dirty="0"/>
              <a:t>Les activités interculturelles favorisent l’ouverture, mais ne créent pas automatiquement un sentiment d’appartenance.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DA2D428-3D42-17D9-F4E4-9E48EB20A8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AB4F3-360B-4C41-96F6-D7E0AEF35C03}" type="slidenum">
              <a:rPr lang="de-DE" smtClean="0"/>
              <a:pPr/>
              <a:t>17</a:t>
            </a:fld>
            <a:endParaRPr lang="de-DE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40D60D67-FBB3-BA76-F3FD-D2EF2637DD44}"/>
              </a:ext>
            </a:extLst>
          </p:cNvPr>
          <p:cNvSpPr txBox="1">
            <a:spLocks/>
          </p:cNvSpPr>
          <p:nvPr/>
        </p:nvSpPr>
        <p:spPr>
          <a:xfrm>
            <a:off x="796323" y="1843092"/>
            <a:ext cx="6434210" cy="109784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750"/>
              </a:spcBef>
              <a:buFont typeface="Arial" panose="020B0604020202020204" pitchFamily="34" charset="0"/>
              <a:buNone/>
              <a:defRPr sz="21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685800" rtl="0" eaLnBrk="1" latinLnBrk="0" hangingPunct="1">
              <a:lnSpc>
                <a:spcPct val="100000"/>
              </a:lnSpc>
              <a:spcBef>
                <a:spcPts val="375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05750" algn="l" defTabSz="685800" rtl="0" eaLnBrk="1" latinLnBrk="0" hangingPunct="1">
              <a:lnSpc>
                <a:spcPct val="100000"/>
              </a:lnSpc>
              <a:spcBef>
                <a:spcPts val="300"/>
              </a:spcBef>
              <a:buSzPct val="80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None/>
              <a:defRPr sz="105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LU" b="0" dirty="0"/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510BA7E6-0F97-96BA-7924-ECB4E50610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417" y="827633"/>
            <a:ext cx="10899368" cy="863059"/>
          </a:xfrm>
        </p:spPr>
        <p:txBody>
          <a:bodyPr>
            <a:noAutofit/>
          </a:bodyPr>
          <a:lstStyle/>
          <a:p>
            <a:br>
              <a:rPr lang="fr-FR" sz="3600" dirty="0"/>
            </a:br>
            <a:r>
              <a:rPr lang="fr-FR" sz="3600" dirty="0"/>
              <a:t>Sentiment d’appartenance </a:t>
            </a:r>
            <a:r>
              <a:rPr lang="fr-FR" sz="3600" b="0" dirty="0"/>
              <a:t>VS</a:t>
            </a:r>
            <a:r>
              <a:rPr lang="fr-FR" sz="3600" dirty="0"/>
              <a:t> Rencontres interculturelles</a:t>
            </a:r>
          </a:p>
        </p:txBody>
      </p:sp>
    </p:spTree>
    <p:extLst>
      <p:ext uri="{BB962C8B-B14F-4D97-AF65-F5344CB8AC3E}">
        <p14:creationId xmlns:p14="http://schemas.microsoft.com/office/powerpoint/2010/main" val="28676914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067BE5-8886-DDC0-BF00-761FFAAC43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1DDD816-EAE7-39B2-6962-A049117A5C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AB4F3-360B-4C41-96F6-D7E0AEF35C03}" type="slidenum">
              <a:rPr lang="de-DE" smtClean="0"/>
              <a:t>18</a:t>
            </a:fld>
            <a:endParaRPr lang="de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4A1D01-777F-4520-CBE9-640026B76D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99842" y="3429000"/>
            <a:ext cx="5395844" cy="782941"/>
          </a:xfrm>
        </p:spPr>
        <p:txBody>
          <a:bodyPr/>
          <a:lstStyle/>
          <a:p>
            <a:r>
              <a:rPr lang="fr-LU" dirty="0"/>
              <a:t>Etude du CEFIS</a:t>
            </a:r>
          </a:p>
        </p:txBody>
      </p:sp>
      <p:pic>
        <p:nvPicPr>
          <p:cNvPr id="5" name="Image 44">
            <a:extLst>
              <a:ext uri="{FF2B5EF4-FFF2-40B4-BE49-F238E27FC236}">
                <a16:creationId xmlns:a16="http://schemas.microsoft.com/office/drawing/2014/main" id="{249CA6D8-4F1E-2C4D-B79A-E5E2132CFC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115744">
            <a:off x="8431018" y="4538762"/>
            <a:ext cx="2532198" cy="1379723"/>
          </a:xfrm>
          <a:prstGeom prst="rect">
            <a:avLst/>
          </a:prstGeom>
        </p:spPr>
      </p:pic>
      <p:pic>
        <p:nvPicPr>
          <p:cNvPr id="6" name="Image 45">
            <a:extLst>
              <a:ext uri="{FF2B5EF4-FFF2-40B4-BE49-F238E27FC236}">
                <a16:creationId xmlns:a16="http://schemas.microsoft.com/office/drawing/2014/main" id="{8A1F8942-EFC9-C87D-D9D6-7C5C28D1BD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4832681">
            <a:off x="11281928" y="3607576"/>
            <a:ext cx="713882" cy="625939"/>
          </a:xfrm>
          <a:prstGeom prst="rect">
            <a:avLst/>
          </a:prstGeom>
        </p:spPr>
      </p:pic>
      <p:pic>
        <p:nvPicPr>
          <p:cNvPr id="7" name="Image 46">
            <a:extLst>
              <a:ext uri="{FF2B5EF4-FFF2-40B4-BE49-F238E27FC236}">
                <a16:creationId xmlns:a16="http://schemas.microsoft.com/office/drawing/2014/main" id="{4786737B-CAE1-C327-BED3-67116FDADF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36793">
            <a:off x="10142547" y="3120494"/>
            <a:ext cx="617010" cy="617010"/>
          </a:xfrm>
          <a:prstGeom prst="rect">
            <a:avLst/>
          </a:prstGeom>
        </p:spPr>
      </p:pic>
      <p:pic>
        <p:nvPicPr>
          <p:cNvPr id="8" name="Image 47">
            <a:extLst>
              <a:ext uri="{FF2B5EF4-FFF2-40B4-BE49-F238E27FC236}">
                <a16:creationId xmlns:a16="http://schemas.microsoft.com/office/drawing/2014/main" id="{2EA59696-56F3-F246-3353-6385B0F3A5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4964502">
            <a:off x="9531154" y="3754255"/>
            <a:ext cx="616465" cy="671672"/>
          </a:xfrm>
          <a:prstGeom prst="rect">
            <a:avLst/>
          </a:prstGeom>
        </p:spPr>
      </p:pic>
      <p:pic>
        <p:nvPicPr>
          <p:cNvPr id="9" name="Image 48">
            <a:extLst>
              <a:ext uri="{FF2B5EF4-FFF2-40B4-BE49-F238E27FC236}">
                <a16:creationId xmlns:a16="http://schemas.microsoft.com/office/drawing/2014/main" id="{90874DAF-619F-4E10-F696-3D72A92966B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36793">
            <a:off x="11031630" y="4538278"/>
            <a:ext cx="498862" cy="498862"/>
          </a:xfrm>
          <a:prstGeom prst="rect">
            <a:avLst/>
          </a:prstGeom>
        </p:spPr>
      </p:pic>
      <p:pic>
        <p:nvPicPr>
          <p:cNvPr id="10" name="Image 49">
            <a:extLst>
              <a:ext uri="{FF2B5EF4-FFF2-40B4-BE49-F238E27FC236}">
                <a16:creationId xmlns:a16="http://schemas.microsoft.com/office/drawing/2014/main" id="{C234FF7E-760C-D555-EBCB-9808B4B2375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8780411">
            <a:off x="10341565" y="4050018"/>
            <a:ext cx="852026" cy="3926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5525C495-5C0A-5218-A5AD-895372E21112}"/>
              </a:ext>
            </a:extLst>
          </p:cNvPr>
          <p:cNvSpPr txBox="1"/>
          <p:nvPr/>
        </p:nvSpPr>
        <p:spPr>
          <a:xfrm>
            <a:off x="3049030" y="3105835"/>
            <a:ext cx="60980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br>
              <a:rPr lang="fr-LU" dirty="0"/>
            </a:br>
            <a:endParaRPr lang="fr-FR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5F33B7C-138D-0317-E06A-7CEA60B1012B}"/>
              </a:ext>
            </a:extLst>
          </p:cNvPr>
          <p:cNvSpPr txBox="1"/>
          <p:nvPr/>
        </p:nvSpPr>
        <p:spPr>
          <a:xfrm>
            <a:off x="3049030" y="3105835"/>
            <a:ext cx="60980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br>
              <a:rPr lang="fr-LU" dirty="0"/>
            </a:br>
            <a:endParaRPr lang="fr-FR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D31EDF9B-705C-C0E2-60E0-87BE4D54ACF5}"/>
              </a:ext>
            </a:extLst>
          </p:cNvPr>
          <p:cNvSpPr txBox="1"/>
          <p:nvPr/>
        </p:nvSpPr>
        <p:spPr>
          <a:xfrm>
            <a:off x="3049030" y="3105835"/>
            <a:ext cx="60980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br>
              <a:rPr lang="fr-LU" dirty="0"/>
            </a:b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80412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85800" y="3939167"/>
            <a:ext cx="3275235" cy="2160095"/>
          </a:xfrm>
          <a:custGeom>
            <a:avLst/>
            <a:gdLst/>
            <a:ahLst/>
            <a:cxnLst/>
            <a:rect l="l" t="t" r="r" b="b"/>
            <a:pathLst>
              <a:path w="4912852" h="3240143">
                <a:moveTo>
                  <a:pt x="0" y="0"/>
                </a:moveTo>
                <a:lnTo>
                  <a:pt x="4912852" y="0"/>
                </a:lnTo>
                <a:lnTo>
                  <a:pt x="4912852" y="3240142"/>
                </a:lnTo>
                <a:lnTo>
                  <a:pt x="0" y="324014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>
            <a:off x="6170358" y="4993319"/>
            <a:ext cx="5335842" cy="1104739"/>
          </a:xfrm>
          <a:custGeom>
            <a:avLst/>
            <a:gdLst/>
            <a:ahLst/>
            <a:cxnLst/>
            <a:rect l="l" t="t" r="r" b="b"/>
            <a:pathLst>
              <a:path w="8003763" h="1657108">
                <a:moveTo>
                  <a:pt x="0" y="0"/>
                </a:moveTo>
                <a:lnTo>
                  <a:pt x="8003763" y="0"/>
                </a:lnTo>
                <a:lnTo>
                  <a:pt x="8003763" y="1657108"/>
                </a:lnTo>
                <a:lnTo>
                  <a:pt x="0" y="16571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TextBox 4"/>
          <p:cNvSpPr txBox="1"/>
          <p:nvPr/>
        </p:nvSpPr>
        <p:spPr>
          <a:xfrm>
            <a:off x="685800" y="539751"/>
            <a:ext cx="7988999" cy="19253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750"/>
              </a:lnSpc>
            </a:pPr>
            <a:r>
              <a:rPr lang="en-US" sz="5166">
                <a:solidFill>
                  <a:srgbClr val="8DB837"/>
                </a:solidFill>
                <a:latin typeface="Anton"/>
                <a:ea typeface="Anton"/>
                <a:cs typeface="Anton"/>
                <a:sym typeface="Anton"/>
              </a:rPr>
              <a:t>Passer de l'accueil au sentiment d’appartenance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5800" y="2472422"/>
            <a:ext cx="8763000" cy="7460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104"/>
              </a:lnSpc>
            </a:pPr>
            <a:r>
              <a:rPr lang="en-US" sz="1725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Source : Étude « Participation des migrants de longue durée au Luxembourg » </a:t>
            </a:r>
            <a:r>
              <a:rPr lang="en-US" sz="1725" b="1" i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à</a:t>
            </a:r>
            <a:r>
              <a:rPr lang="en-US" sz="1725" b="1" i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1725" b="1" i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paraître</a:t>
            </a:r>
            <a:r>
              <a:rPr lang="en-US" sz="1725" b="1" i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le 18 </a:t>
            </a:r>
            <a:r>
              <a:rPr lang="en-US" sz="1725" b="1" i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décembre</a:t>
            </a:r>
            <a:r>
              <a:rPr lang="en-US" sz="1725" b="1" i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2026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170359" y="4456236"/>
            <a:ext cx="2547971" cy="3484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104"/>
              </a:lnSpc>
            </a:pPr>
            <a:r>
              <a:rPr lang="en-US" sz="1725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Avec le soutien de : 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533400" y="3733909"/>
            <a:ext cx="11125200" cy="38100"/>
            <a:chOff x="0" y="0"/>
            <a:chExt cx="22250400" cy="762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2250400" cy="76200"/>
            </a:xfrm>
            <a:custGeom>
              <a:avLst/>
              <a:gdLst/>
              <a:ahLst/>
              <a:cxnLst/>
              <a:rect l="l" t="t" r="r" b="b"/>
              <a:pathLst>
                <a:path w="22250400" h="76200">
                  <a:moveTo>
                    <a:pt x="0" y="0"/>
                  </a:moveTo>
                  <a:lnTo>
                    <a:pt x="22250400" y="0"/>
                  </a:lnTo>
                  <a:lnTo>
                    <a:pt x="22250400" y="76200"/>
                  </a:lnTo>
                  <a:lnTo>
                    <a:pt x="0" y="76200"/>
                  </a:lnTo>
                  <a:close/>
                </a:path>
              </a:pathLst>
            </a:custGeom>
            <a:solidFill>
              <a:srgbClr val="8066A9"/>
            </a:solidFill>
          </p:spPr>
          <p:txBody>
            <a:bodyPr/>
            <a:lstStyle/>
            <a:p>
              <a:endParaRPr lang="fr-FR"/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33400" y="2371726"/>
            <a:ext cx="5391150" cy="3019425"/>
            <a:chOff x="0" y="0"/>
            <a:chExt cx="10782300" cy="6038850"/>
          </a:xfrm>
        </p:grpSpPr>
        <p:sp>
          <p:nvSpPr>
            <p:cNvPr id="5" name="Freeform 5" descr="image.png"/>
            <p:cNvSpPr/>
            <p:nvPr/>
          </p:nvSpPr>
          <p:spPr>
            <a:xfrm>
              <a:off x="0" y="0"/>
              <a:ext cx="10782300" cy="6038850"/>
            </a:xfrm>
            <a:custGeom>
              <a:avLst/>
              <a:gdLst/>
              <a:ahLst/>
              <a:cxnLst/>
              <a:rect l="l" t="t" r="r" b="b"/>
              <a:pathLst>
                <a:path w="10782300" h="6038850">
                  <a:moveTo>
                    <a:pt x="0" y="0"/>
                  </a:moveTo>
                  <a:lnTo>
                    <a:pt x="10782300" y="0"/>
                  </a:lnTo>
                  <a:lnTo>
                    <a:pt x="10782300" y="6038850"/>
                  </a:lnTo>
                  <a:lnTo>
                    <a:pt x="0" y="60388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267450" y="2371726"/>
            <a:ext cx="5391150" cy="3019425"/>
            <a:chOff x="0" y="0"/>
            <a:chExt cx="10782300" cy="6038850"/>
          </a:xfrm>
        </p:grpSpPr>
        <p:sp>
          <p:nvSpPr>
            <p:cNvPr id="7" name="Freeform 7" descr="image.png"/>
            <p:cNvSpPr/>
            <p:nvPr/>
          </p:nvSpPr>
          <p:spPr>
            <a:xfrm>
              <a:off x="0" y="0"/>
              <a:ext cx="10782300" cy="6038850"/>
            </a:xfrm>
            <a:custGeom>
              <a:avLst/>
              <a:gdLst/>
              <a:ahLst/>
              <a:cxnLst/>
              <a:rect l="l" t="t" r="r" b="b"/>
              <a:pathLst>
                <a:path w="10782300" h="6038850">
                  <a:moveTo>
                    <a:pt x="0" y="0"/>
                  </a:moveTo>
                  <a:lnTo>
                    <a:pt x="10782300" y="0"/>
                  </a:lnTo>
                  <a:lnTo>
                    <a:pt x="10782300" y="6038850"/>
                  </a:lnTo>
                  <a:lnTo>
                    <a:pt x="0" y="60388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14426" y="2724150"/>
            <a:ext cx="4740593" cy="440614"/>
            <a:chOff x="0" y="0"/>
            <a:chExt cx="9481185" cy="88122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9481184" cy="881228"/>
            </a:xfrm>
            <a:custGeom>
              <a:avLst/>
              <a:gdLst/>
              <a:ahLst/>
              <a:cxnLst/>
              <a:rect l="l" t="t" r="r" b="b"/>
              <a:pathLst>
                <a:path w="9481184" h="881228">
                  <a:moveTo>
                    <a:pt x="0" y="0"/>
                  </a:moveTo>
                  <a:lnTo>
                    <a:pt x="9481184" y="0"/>
                  </a:lnTo>
                  <a:lnTo>
                    <a:pt x="9481184" y="881228"/>
                  </a:lnTo>
                  <a:lnTo>
                    <a:pt x="0" y="88122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71810" b="-147471"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9525"/>
              <a:ext cx="9481185" cy="89075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160"/>
                </a:lnSpc>
              </a:pPr>
              <a:r>
                <a:rPr lang="en-US">
                  <a:solidFill>
                    <a:srgbClr val="2B2D2F"/>
                  </a:solidFill>
                  <a:latin typeface="Anton"/>
                  <a:ea typeface="Anton"/>
                  <a:cs typeface="Anton"/>
                  <a:sym typeface="Anton"/>
                </a:rPr>
                <a:t>L'ancienneté ne suffit pas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828675" y="3121025"/>
            <a:ext cx="4800600" cy="10029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700"/>
              </a:lnSpc>
            </a:pPr>
            <a:r>
              <a:rPr lang="en-US" sz="15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Vivre 10, 15 ou 20 ans dans une commune ne signifie pas automatiquement se sentir membre à part entière ou légitime à participer.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28675" y="4130675"/>
            <a:ext cx="4800600" cy="10029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700"/>
              </a:lnSpc>
            </a:pPr>
            <a:r>
              <a:rPr lang="en-US" sz="15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Ce qui fait la différence, c'est avant tout </a:t>
            </a:r>
            <a:r>
              <a:rPr lang="en-US" sz="1500" b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la qualité des interactions du quotidien</a:t>
            </a:r>
            <a:r>
              <a:rPr lang="en-US" sz="15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avec l'environnement local, bien plus que le simple cumul des années.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6905626" y="2724150"/>
            <a:ext cx="4680585" cy="440614"/>
            <a:chOff x="0" y="0"/>
            <a:chExt cx="9361170" cy="881228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9361170" cy="881228"/>
            </a:xfrm>
            <a:custGeom>
              <a:avLst/>
              <a:gdLst/>
              <a:ahLst/>
              <a:cxnLst/>
              <a:rect l="l" t="t" r="r" b="b"/>
              <a:pathLst>
                <a:path w="9361170" h="881228">
                  <a:moveTo>
                    <a:pt x="0" y="0"/>
                  </a:moveTo>
                  <a:lnTo>
                    <a:pt x="9361170" y="0"/>
                  </a:lnTo>
                  <a:lnTo>
                    <a:pt x="9361170" y="881228"/>
                  </a:lnTo>
                  <a:lnTo>
                    <a:pt x="0" y="88122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69156" b="-144817"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9525"/>
              <a:ext cx="9361170" cy="89075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160"/>
                </a:lnSpc>
              </a:pPr>
              <a:r>
                <a:rPr lang="en-US">
                  <a:solidFill>
                    <a:srgbClr val="2B2D2F"/>
                  </a:solidFill>
                  <a:latin typeface="Anton"/>
                  <a:ea typeface="Anton"/>
                  <a:cs typeface="Anton"/>
                  <a:sym typeface="Anton"/>
                </a:rPr>
                <a:t>Conséquences pour l'action</a:t>
              </a:r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6562725" y="3121025"/>
            <a:ext cx="4800600" cy="10029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700"/>
              </a:lnSpc>
            </a:pPr>
            <a:r>
              <a:rPr lang="en-US" sz="15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Les commissions communales ne doivent pas considérer les résidents de longue date comme un public "qui participe déjà" n'ayant plus besoin d'attention.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562725" y="4130675"/>
            <a:ext cx="4800600" cy="10029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700"/>
              </a:lnSpc>
            </a:pPr>
            <a:r>
              <a:rPr lang="en-US" sz="15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Il est indispensable d'aller vers eux de manière </a:t>
            </a:r>
            <a:r>
              <a:rPr lang="en-US" sz="1500" b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proactive et continue</a:t>
            </a:r>
            <a:r>
              <a:rPr lang="en-US" sz="15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pour rompre l'isolement ou l'indifférence installée chez certaines personnes.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828675" y="2776537"/>
            <a:ext cx="171450" cy="228600"/>
            <a:chOff x="0" y="0"/>
            <a:chExt cx="342900" cy="457200"/>
          </a:xfrm>
        </p:grpSpPr>
        <p:sp>
          <p:nvSpPr>
            <p:cNvPr id="19" name="Freeform 19" descr="image.png"/>
            <p:cNvSpPr/>
            <p:nvPr/>
          </p:nvSpPr>
          <p:spPr>
            <a:xfrm>
              <a:off x="0" y="0"/>
              <a:ext cx="342900" cy="457200"/>
            </a:xfrm>
            <a:custGeom>
              <a:avLst/>
              <a:gdLst/>
              <a:ahLst/>
              <a:cxnLst/>
              <a:rect l="l" t="t" r="r" b="b"/>
              <a:pathLst>
                <a:path w="342900" h="457200">
                  <a:moveTo>
                    <a:pt x="0" y="0"/>
                  </a:moveTo>
                  <a:lnTo>
                    <a:pt x="342900" y="0"/>
                  </a:lnTo>
                  <a:lnTo>
                    <a:pt x="342900" y="457200"/>
                  </a:lnTo>
                  <a:lnTo>
                    <a:pt x="0" y="457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b="-4166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6562725" y="2776537"/>
            <a:ext cx="228600" cy="228600"/>
            <a:chOff x="0" y="0"/>
            <a:chExt cx="457200" cy="457200"/>
          </a:xfrm>
        </p:grpSpPr>
        <p:sp>
          <p:nvSpPr>
            <p:cNvPr id="21" name="Freeform 21" descr="image.png"/>
            <p:cNvSpPr/>
            <p:nvPr/>
          </p:nvSpPr>
          <p:spPr>
            <a:xfrm>
              <a:off x="0" y="0"/>
              <a:ext cx="457200" cy="457200"/>
            </a:xfrm>
            <a:custGeom>
              <a:avLst/>
              <a:gdLst/>
              <a:ahLst/>
              <a:cxnLst/>
              <a:rect l="l" t="t" r="r" b="b"/>
              <a:pathLst>
                <a:path w="457200" h="457200">
                  <a:moveTo>
                    <a:pt x="0" y="0"/>
                  </a:moveTo>
                  <a:lnTo>
                    <a:pt x="457200" y="0"/>
                  </a:lnTo>
                  <a:lnTo>
                    <a:pt x="457200" y="457200"/>
                  </a:lnTo>
                  <a:lnTo>
                    <a:pt x="0" y="457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b="-4166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533400" y="457201"/>
            <a:ext cx="11658600" cy="4873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840"/>
              </a:lnSpc>
            </a:pPr>
            <a:r>
              <a:rPr lang="en-US" sz="3200">
                <a:solidFill>
                  <a:srgbClr val="2B2D2F"/>
                </a:solidFill>
                <a:latin typeface="Anton"/>
                <a:ea typeface="Anton"/>
                <a:cs typeface="Anton"/>
                <a:sym typeface="Anton"/>
              </a:rPr>
              <a:t>L'illusion du facteur temps</a:t>
            </a:r>
          </a:p>
        </p:txBody>
      </p:sp>
      <p:grpSp>
        <p:nvGrpSpPr>
          <p:cNvPr id="23" name="Group 23"/>
          <p:cNvGrpSpPr/>
          <p:nvPr/>
        </p:nvGrpSpPr>
        <p:grpSpPr>
          <a:xfrm>
            <a:off x="533400" y="1095375"/>
            <a:ext cx="11125200" cy="38100"/>
            <a:chOff x="0" y="0"/>
            <a:chExt cx="22250400" cy="7620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22250400" cy="76200"/>
            </a:xfrm>
            <a:custGeom>
              <a:avLst/>
              <a:gdLst/>
              <a:ahLst/>
              <a:cxnLst/>
              <a:rect l="l" t="t" r="r" b="b"/>
              <a:pathLst>
                <a:path w="22250400" h="76200">
                  <a:moveTo>
                    <a:pt x="0" y="0"/>
                  </a:moveTo>
                  <a:lnTo>
                    <a:pt x="22250400" y="0"/>
                  </a:lnTo>
                  <a:lnTo>
                    <a:pt x="22250400" y="76200"/>
                  </a:lnTo>
                  <a:lnTo>
                    <a:pt x="0" y="76200"/>
                  </a:lnTo>
                  <a:close/>
                </a:path>
              </a:pathLst>
            </a:custGeom>
            <a:solidFill>
              <a:srgbClr val="8066A9"/>
            </a:solidFill>
          </p:spPr>
          <p:txBody>
            <a:bodyPr/>
            <a:lstStyle/>
            <a:p>
              <a:endParaRPr lang="fr-FR"/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33400" y="2252663"/>
            <a:ext cx="11125200" cy="971550"/>
            <a:chOff x="0" y="0"/>
            <a:chExt cx="22250400" cy="1943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250400" cy="1943100"/>
            </a:xfrm>
            <a:custGeom>
              <a:avLst/>
              <a:gdLst/>
              <a:ahLst/>
              <a:cxnLst/>
              <a:rect l="l" t="t" r="r" b="b"/>
              <a:pathLst>
                <a:path w="22250400" h="1943100">
                  <a:moveTo>
                    <a:pt x="0" y="190500"/>
                  </a:moveTo>
                  <a:cubicBezTo>
                    <a:pt x="0" y="85344"/>
                    <a:pt x="85344" y="0"/>
                    <a:pt x="190500" y="0"/>
                  </a:cubicBezTo>
                  <a:lnTo>
                    <a:pt x="22059900" y="0"/>
                  </a:lnTo>
                  <a:cubicBezTo>
                    <a:pt x="22165056" y="0"/>
                    <a:pt x="22250400" y="85344"/>
                    <a:pt x="22250400" y="190500"/>
                  </a:cubicBezTo>
                  <a:lnTo>
                    <a:pt x="22250400" y="1752600"/>
                  </a:lnTo>
                  <a:cubicBezTo>
                    <a:pt x="22250400" y="1857756"/>
                    <a:pt x="22165056" y="1943100"/>
                    <a:pt x="22059900" y="1943100"/>
                  </a:cubicBezTo>
                  <a:lnTo>
                    <a:pt x="190500" y="1943100"/>
                  </a:lnTo>
                  <a:cubicBezTo>
                    <a:pt x="85344" y="1943100"/>
                    <a:pt x="0" y="1857756"/>
                    <a:pt x="0" y="1752600"/>
                  </a:cubicBezTo>
                  <a:close/>
                </a:path>
              </a:pathLst>
            </a:custGeom>
            <a:solidFill>
              <a:srgbClr val="F8FAFC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33400" y="3395663"/>
            <a:ext cx="11125200" cy="971550"/>
            <a:chOff x="0" y="0"/>
            <a:chExt cx="22250400" cy="19431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50400" cy="1943100"/>
            </a:xfrm>
            <a:custGeom>
              <a:avLst/>
              <a:gdLst/>
              <a:ahLst/>
              <a:cxnLst/>
              <a:rect l="l" t="t" r="r" b="b"/>
              <a:pathLst>
                <a:path w="22250400" h="1943100">
                  <a:moveTo>
                    <a:pt x="0" y="190500"/>
                  </a:moveTo>
                  <a:cubicBezTo>
                    <a:pt x="0" y="85344"/>
                    <a:pt x="85344" y="0"/>
                    <a:pt x="190500" y="0"/>
                  </a:cubicBezTo>
                  <a:lnTo>
                    <a:pt x="22059900" y="0"/>
                  </a:lnTo>
                  <a:cubicBezTo>
                    <a:pt x="22165056" y="0"/>
                    <a:pt x="22250400" y="85344"/>
                    <a:pt x="22250400" y="190500"/>
                  </a:cubicBezTo>
                  <a:lnTo>
                    <a:pt x="22250400" y="1752600"/>
                  </a:lnTo>
                  <a:cubicBezTo>
                    <a:pt x="22250400" y="1857756"/>
                    <a:pt x="22165056" y="1943100"/>
                    <a:pt x="22059900" y="1943100"/>
                  </a:cubicBezTo>
                  <a:lnTo>
                    <a:pt x="190500" y="1943100"/>
                  </a:lnTo>
                  <a:cubicBezTo>
                    <a:pt x="85344" y="1943100"/>
                    <a:pt x="0" y="1857756"/>
                    <a:pt x="0" y="1752600"/>
                  </a:cubicBezTo>
                  <a:close/>
                </a:path>
              </a:pathLst>
            </a:custGeom>
            <a:solidFill>
              <a:srgbClr val="F8FAFC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33400" y="4538663"/>
            <a:ext cx="11125200" cy="971550"/>
            <a:chOff x="0" y="0"/>
            <a:chExt cx="22250400" cy="19431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2250400" cy="1943100"/>
            </a:xfrm>
            <a:custGeom>
              <a:avLst/>
              <a:gdLst/>
              <a:ahLst/>
              <a:cxnLst/>
              <a:rect l="l" t="t" r="r" b="b"/>
              <a:pathLst>
                <a:path w="22250400" h="1943100">
                  <a:moveTo>
                    <a:pt x="0" y="190500"/>
                  </a:moveTo>
                  <a:cubicBezTo>
                    <a:pt x="0" y="85344"/>
                    <a:pt x="85344" y="0"/>
                    <a:pt x="190500" y="0"/>
                  </a:cubicBezTo>
                  <a:lnTo>
                    <a:pt x="22059900" y="0"/>
                  </a:lnTo>
                  <a:cubicBezTo>
                    <a:pt x="22165056" y="0"/>
                    <a:pt x="22250400" y="85344"/>
                    <a:pt x="22250400" y="190500"/>
                  </a:cubicBezTo>
                  <a:lnTo>
                    <a:pt x="22250400" y="1752600"/>
                  </a:lnTo>
                  <a:cubicBezTo>
                    <a:pt x="22250400" y="1857756"/>
                    <a:pt x="22165056" y="1943100"/>
                    <a:pt x="22059900" y="1943100"/>
                  </a:cubicBezTo>
                  <a:lnTo>
                    <a:pt x="190500" y="1943100"/>
                  </a:lnTo>
                  <a:cubicBezTo>
                    <a:pt x="85344" y="1943100"/>
                    <a:pt x="0" y="1857756"/>
                    <a:pt x="0" y="1752600"/>
                  </a:cubicBezTo>
                  <a:close/>
                </a:path>
              </a:pathLst>
            </a:custGeom>
            <a:solidFill>
              <a:srgbClr val="F8FAFC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33400" y="3214688"/>
            <a:ext cx="11125200" cy="9525"/>
            <a:chOff x="0" y="0"/>
            <a:chExt cx="22250400" cy="1905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2250400" cy="19050"/>
            </a:xfrm>
            <a:custGeom>
              <a:avLst/>
              <a:gdLst/>
              <a:ahLst/>
              <a:cxnLst/>
              <a:rect l="l" t="t" r="r" b="b"/>
              <a:pathLst>
                <a:path w="22250400" h="19050">
                  <a:moveTo>
                    <a:pt x="0" y="0"/>
                  </a:moveTo>
                  <a:lnTo>
                    <a:pt x="22250400" y="0"/>
                  </a:lnTo>
                  <a:lnTo>
                    <a:pt x="22250400" y="19050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E5E7EB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33400" y="3214688"/>
            <a:ext cx="11125200" cy="9525"/>
            <a:chOff x="0" y="0"/>
            <a:chExt cx="22250400" cy="1905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2250400" cy="19050"/>
            </a:xfrm>
            <a:custGeom>
              <a:avLst/>
              <a:gdLst/>
              <a:ahLst/>
              <a:cxnLst/>
              <a:rect l="l" t="t" r="r" b="b"/>
              <a:pathLst>
                <a:path w="22250400" h="19050">
                  <a:moveTo>
                    <a:pt x="0" y="0"/>
                  </a:moveTo>
                  <a:lnTo>
                    <a:pt x="22250400" y="0"/>
                  </a:lnTo>
                  <a:lnTo>
                    <a:pt x="22250400" y="19050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E5E7EB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533400" y="2252663"/>
            <a:ext cx="11125200" cy="9525"/>
            <a:chOff x="0" y="0"/>
            <a:chExt cx="22250400" cy="1905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2250400" cy="19050"/>
            </a:xfrm>
            <a:custGeom>
              <a:avLst/>
              <a:gdLst/>
              <a:ahLst/>
              <a:cxnLst/>
              <a:rect l="l" t="t" r="r" b="b"/>
              <a:pathLst>
                <a:path w="22250400" h="19050">
                  <a:moveTo>
                    <a:pt x="0" y="0"/>
                  </a:moveTo>
                  <a:lnTo>
                    <a:pt x="22250400" y="0"/>
                  </a:lnTo>
                  <a:lnTo>
                    <a:pt x="22250400" y="19050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E5E7EB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533400" y="2252663"/>
            <a:ext cx="47625" cy="971550"/>
            <a:chOff x="0" y="0"/>
            <a:chExt cx="95250" cy="19431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95250" cy="1943100"/>
            </a:xfrm>
            <a:custGeom>
              <a:avLst/>
              <a:gdLst/>
              <a:ahLst/>
              <a:cxnLst/>
              <a:rect l="l" t="t" r="r" b="b"/>
              <a:pathLst>
                <a:path w="95250" h="1943100">
                  <a:moveTo>
                    <a:pt x="0" y="0"/>
                  </a:moveTo>
                  <a:lnTo>
                    <a:pt x="95250" y="0"/>
                  </a:lnTo>
                  <a:lnTo>
                    <a:pt x="95250" y="1943100"/>
                  </a:lnTo>
                  <a:lnTo>
                    <a:pt x="0" y="1943100"/>
                  </a:lnTo>
                  <a:close/>
                </a:path>
              </a:pathLst>
            </a:custGeom>
            <a:solidFill>
              <a:srgbClr val="8DB837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1649075" y="2252663"/>
            <a:ext cx="9525" cy="971550"/>
            <a:chOff x="0" y="0"/>
            <a:chExt cx="19050" cy="19431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9050" cy="1943100"/>
            </a:xfrm>
            <a:custGeom>
              <a:avLst/>
              <a:gdLst/>
              <a:ahLst/>
              <a:cxnLst/>
              <a:rect l="l" t="t" r="r" b="b"/>
              <a:pathLst>
                <a:path w="19050" h="1943100">
                  <a:moveTo>
                    <a:pt x="0" y="0"/>
                  </a:moveTo>
                  <a:lnTo>
                    <a:pt x="19050" y="0"/>
                  </a:lnTo>
                  <a:lnTo>
                    <a:pt x="19050" y="1943100"/>
                  </a:lnTo>
                  <a:lnTo>
                    <a:pt x="0" y="1943100"/>
                  </a:lnTo>
                  <a:close/>
                </a:path>
              </a:pathLst>
            </a:custGeom>
            <a:solidFill>
              <a:srgbClr val="E5E7EB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1209675" y="2363787"/>
            <a:ext cx="10191903" cy="6567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700"/>
              </a:lnSpc>
            </a:pPr>
            <a:r>
              <a:rPr lang="en-US" sz="1500" b="1">
                <a:solidFill>
                  <a:srgbClr val="2B2D2F"/>
                </a:solidFill>
                <a:latin typeface="Lato Bold"/>
                <a:ea typeface="Lato Bold"/>
                <a:cs typeface="Lato Bold"/>
                <a:sym typeface="Lato Bold"/>
              </a:rPr>
              <a:t>Un territoire de proximité :</a:t>
            </a:r>
            <a:r>
              <a:rPr lang="en-US" sz="1500">
                <a:solidFill>
                  <a:srgbClr val="374151"/>
                </a:solidFill>
                <a:latin typeface="Lato"/>
                <a:ea typeface="Lato"/>
                <a:cs typeface="Lato"/>
                <a:sym typeface="Lato"/>
              </a:rPr>
              <a:t> Les entretiens démontrent que les résidents s'attachent rarement au Luxembourg de manière abstraite. Le sentiment d'appartenance naît souvent d'abord au niveau local.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533400" y="4357688"/>
            <a:ext cx="11125200" cy="9525"/>
            <a:chOff x="0" y="0"/>
            <a:chExt cx="22250400" cy="1905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22250400" cy="19050"/>
            </a:xfrm>
            <a:custGeom>
              <a:avLst/>
              <a:gdLst/>
              <a:ahLst/>
              <a:cxnLst/>
              <a:rect l="l" t="t" r="r" b="b"/>
              <a:pathLst>
                <a:path w="22250400" h="19050">
                  <a:moveTo>
                    <a:pt x="0" y="0"/>
                  </a:moveTo>
                  <a:lnTo>
                    <a:pt x="22250400" y="0"/>
                  </a:lnTo>
                  <a:lnTo>
                    <a:pt x="22250400" y="19050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E5E7EB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533400" y="4357688"/>
            <a:ext cx="11125200" cy="9525"/>
            <a:chOff x="0" y="0"/>
            <a:chExt cx="22250400" cy="1905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22250400" cy="19050"/>
            </a:xfrm>
            <a:custGeom>
              <a:avLst/>
              <a:gdLst/>
              <a:ahLst/>
              <a:cxnLst/>
              <a:rect l="l" t="t" r="r" b="b"/>
              <a:pathLst>
                <a:path w="22250400" h="19050">
                  <a:moveTo>
                    <a:pt x="0" y="0"/>
                  </a:moveTo>
                  <a:lnTo>
                    <a:pt x="22250400" y="0"/>
                  </a:lnTo>
                  <a:lnTo>
                    <a:pt x="22250400" y="19050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E5E7EB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533400" y="3395663"/>
            <a:ext cx="11125200" cy="9525"/>
            <a:chOff x="0" y="0"/>
            <a:chExt cx="22250400" cy="1905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22250400" cy="19050"/>
            </a:xfrm>
            <a:custGeom>
              <a:avLst/>
              <a:gdLst/>
              <a:ahLst/>
              <a:cxnLst/>
              <a:rect l="l" t="t" r="r" b="b"/>
              <a:pathLst>
                <a:path w="22250400" h="19050">
                  <a:moveTo>
                    <a:pt x="0" y="0"/>
                  </a:moveTo>
                  <a:lnTo>
                    <a:pt x="22250400" y="0"/>
                  </a:lnTo>
                  <a:lnTo>
                    <a:pt x="22250400" y="19050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E5E7EB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533400" y="3395663"/>
            <a:ext cx="47625" cy="971550"/>
            <a:chOff x="0" y="0"/>
            <a:chExt cx="95250" cy="194310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95250" cy="1943100"/>
            </a:xfrm>
            <a:custGeom>
              <a:avLst/>
              <a:gdLst/>
              <a:ahLst/>
              <a:cxnLst/>
              <a:rect l="l" t="t" r="r" b="b"/>
              <a:pathLst>
                <a:path w="95250" h="1943100">
                  <a:moveTo>
                    <a:pt x="0" y="0"/>
                  </a:moveTo>
                  <a:lnTo>
                    <a:pt x="95250" y="0"/>
                  </a:lnTo>
                  <a:lnTo>
                    <a:pt x="95250" y="1943100"/>
                  </a:lnTo>
                  <a:lnTo>
                    <a:pt x="0" y="1943100"/>
                  </a:lnTo>
                  <a:close/>
                </a:path>
              </a:pathLst>
            </a:custGeom>
            <a:solidFill>
              <a:srgbClr val="8DB837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1649075" y="3395663"/>
            <a:ext cx="9525" cy="971550"/>
            <a:chOff x="0" y="0"/>
            <a:chExt cx="19050" cy="194310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9050" cy="1943100"/>
            </a:xfrm>
            <a:custGeom>
              <a:avLst/>
              <a:gdLst/>
              <a:ahLst/>
              <a:cxnLst/>
              <a:rect l="l" t="t" r="r" b="b"/>
              <a:pathLst>
                <a:path w="19050" h="1943100">
                  <a:moveTo>
                    <a:pt x="0" y="0"/>
                  </a:moveTo>
                  <a:lnTo>
                    <a:pt x="19050" y="0"/>
                  </a:lnTo>
                  <a:lnTo>
                    <a:pt x="19050" y="1943100"/>
                  </a:lnTo>
                  <a:lnTo>
                    <a:pt x="0" y="1943100"/>
                  </a:lnTo>
                  <a:close/>
                </a:path>
              </a:pathLst>
            </a:custGeom>
            <a:solidFill>
              <a:srgbClr val="E5E7EB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31" name="TextBox 31"/>
          <p:cNvSpPr txBox="1"/>
          <p:nvPr/>
        </p:nvSpPr>
        <p:spPr>
          <a:xfrm>
            <a:off x="1295400" y="3506787"/>
            <a:ext cx="10106025" cy="6567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700"/>
              </a:lnSpc>
            </a:pPr>
            <a:r>
              <a:rPr lang="en-US" sz="1500" b="1">
                <a:solidFill>
                  <a:srgbClr val="2B2D2F"/>
                </a:solidFill>
                <a:latin typeface="Lato Bold"/>
                <a:ea typeface="Lato Bold"/>
                <a:cs typeface="Lato Bold"/>
                <a:sym typeface="Lato Bold"/>
              </a:rPr>
              <a:t>Les espaces de vie quotidienne :</a:t>
            </a:r>
            <a:r>
              <a:rPr lang="en-US" sz="1500">
                <a:solidFill>
                  <a:srgbClr val="374151"/>
                </a:solidFill>
                <a:latin typeface="Lato"/>
                <a:ea typeface="Lato"/>
                <a:cs typeface="Lato"/>
                <a:sym typeface="Lato"/>
              </a:rPr>
              <a:t> L'ancrage s'exprime dans le quartier direct, le voisinage, l'école des enfants, les clubs sportifs et la connaissance des acteurs locaux.</a:t>
            </a:r>
          </a:p>
        </p:txBody>
      </p:sp>
      <p:grpSp>
        <p:nvGrpSpPr>
          <p:cNvPr id="32" name="Group 32"/>
          <p:cNvGrpSpPr/>
          <p:nvPr/>
        </p:nvGrpSpPr>
        <p:grpSpPr>
          <a:xfrm>
            <a:off x="533400" y="5500688"/>
            <a:ext cx="11125200" cy="9525"/>
            <a:chOff x="0" y="0"/>
            <a:chExt cx="22250400" cy="1905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22250400" cy="19050"/>
            </a:xfrm>
            <a:custGeom>
              <a:avLst/>
              <a:gdLst/>
              <a:ahLst/>
              <a:cxnLst/>
              <a:rect l="l" t="t" r="r" b="b"/>
              <a:pathLst>
                <a:path w="22250400" h="19050">
                  <a:moveTo>
                    <a:pt x="0" y="0"/>
                  </a:moveTo>
                  <a:lnTo>
                    <a:pt x="22250400" y="0"/>
                  </a:lnTo>
                  <a:lnTo>
                    <a:pt x="22250400" y="19050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E5E7EB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533400" y="5500688"/>
            <a:ext cx="11125200" cy="9525"/>
            <a:chOff x="0" y="0"/>
            <a:chExt cx="22250400" cy="19050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22250400" cy="19050"/>
            </a:xfrm>
            <a:custGeom>
              <a:avLst/>
              <a:gdLst/>
              <a:ahLst/>
              <a:cxnLst/>
              <a:rect l="l" t="t" r="r" b="b"/>
              <a:pathLst>
                <a:path w="22250400" h="19050">
                  <a:moveTo>
                    <a:pt x="0" y="0"/>
                  </a:moveTo>
                  <a:lnTo>
                    <a:pt x="22250400" y="0"/>
                  </a:lnTo>
                  <a:lnTo>
                    <a:pt x="22250400" y="19050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E5E7EB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533400" y="4538663"/>
            <a:ext cx="11125200" cy="9525"/>
            <a:chOff x="0" y="0"/>
            <a:chExt cx="22250400" cy="19050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22250400" cy="19050"/>
            </a:xfrm>
            <a:custGeom>
              <a:avLst/>
              <a:gdLst/>
              <a:ahLst/>
              <a:cxnLst/>
              <a:rect l="l" t="t" r="r" b="b"/>
              <a:pathLst>
                <a:path w="22250400" h="19050">
                  <a:moveTo>
                    <a:pt x="0" y="0"/>
                  </a:moveTo>
                  <a:lnTo>
                    <a:pt x="22250400" y="0"/>
                  </a:lnTo>
                  <a:lnTo>
                    <a:pt x="22250400" y="19050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E5E7EB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533400" y="4538663"/>
            <a:ext cx="47625" cy="971550"/>
            <a:chOff x="0" y="0"/>
            <a:chExt cx="95250" cy="1943100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95250" cy="1943100"/>
            </a:xfrm>
            <a:custGeom>
              <a:avLst/>
              <a:gdLst/>
              <a:ahLst/>
              <a:cxnLst/>
              <a:rect l="l" t="t" r="r" b="b"/>
              <a:pathLst>
                <a:path w="95250" h="1943100">
                  <a:moveTo>
                    <a:pt x="0" y="0"/>
                  </a:moveTo>
                  <a:lnTo>
                    <a:pt x="95250" y="0"/>
                  </a:lnTo>
                  <a:lnTo>
                    <a:pt x="95250" y="1943100"/>
                  </a:lnTo>
                  <a:lnTo>
                    <a:pt x="0" y="1943100"/>
                  </a:lnTo>
                  <a:close/>
                </a:path>
              </a:pathLst>
            </a:custGeom>
            <a:solidFill>
              <a:srgbClr val="8DB837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11649075" y="4538663"/>
            <a:ext cx="9525" cy="971550"/>
            <a:chOff x="0" y="0"/>
            <a:chExt cx="19050" cy="1943100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19050" cy="1943100"/>
            </a:xfrm>
            <a:custGeom>
              <a:avLst/>
              <a:gdLst/>
              <a:ahLst/>
              <a:cxnLst/>
              <a:rect l="l" t="t" r="r" b="b"/>
              <a:pathLst>
                <a:path w="19050" h="1943100">
                  <a:moveTo>
                    <a:pt x="0" y="0"/>
                  </a:moveTo>
                  <a:lnTo>
                    <a:pt x="19050" y="0"/>
                  </a:lnTo>
                  <a:lnTo>
                    <a:pt x="19050" y="1943100"/>
                  </a:lnTo>
                  <a:lnTo>
                    <a:pt x="0" y="1943100"/>
                  </a:lnTo>
                  <a:close/>
                </a:path>
              </a:pathLst>
            </a:custGeom>
            <a:solidFill>
              <a:srgbClr val="E5E7EB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1209675" y="4649787"/>
            <a:ext cx="10191750" cy="6567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700"/>
              </a:lnSpc>
            </a:pPr>
            <a:r>
              <a:rPr lang="en-US" sz="1500" b="1">
                <a:solidFill>
                  <a:srgbClr val="2B2D2F"/>
                </a:solidFill>
                <a:latin typeface="Lato Bold"/>
                <a:ea typeface="Lato Bold"/>
                <a:cs typeface="Lato Bold"/>
                <a:sym typeface="Lato Bold"/>
              </a:rPr>
              <a:t>Légitimité de nos commissions :</a:t>
            </a:r>
            <a:r>
              <a:rPr lang="en-US" sz="1500">
                <a:solidFill>
                  <a:srgbClr val="374151"/>
                </a:solidFill>
                <a:latin typeface="Lato"/>
                <a:ea typeface="Lato"/>
                <a:cs typeface="Lato"/>
                <a:sym typeface="Lato"/>
              </a:rPr>
              <a:t> Ce constat valorise directement le rôle fondamental des commissions communales du vivre-ensemble interculturel.</a:t>
            </a:r>
          </a:p>
        </p:txBody>
      </p:sp>
      <p:grpSp>
        <p:nvGrpSpPr>
          <p:cNvPr id="43" name="Group 43"/>
          <p:cNvGrpSpPr/>
          <p:nvPr/>
        </p:nvGrpSpPr>
        <p:grpSpPr>
          <a:xfrm>
            <a:off x="828675" y="2466975"/>
            <a:ext cx="190500" cy="257175"/>
            <a:chOff x="0" y="0"/>
            <a:chExt cx="381000" cy="514350"/>
          </a:xfrm>
        </p:grpSpPr>
        <p:sp>
          <p:nvSpPr>
            <p:cNvPr id="44" name="Freeform 44" descr="image.png"/>
            <p:cNvSpPr/>
            <p:nvPr/>
          </p:nvSpPr>
          <p:spPr>
            <a:xfrm>
              <a:off x="0" y="0"/>
              <a:ext cx="381000" cy="514350"/>
            </a:xfrm>
            <a:custGeom>
              <a:avLst/>
              <a:gdLst/>
              <a:ahLst/>
              <a:cxnLst/>
              <a:rect l="l" t="t" r="r" b="b"/>
              <a:pathLst>
                <a:path w="381000" h="514350">
                  <a:moveTo>
                    <a:pt x="0" y="0"/>
                  </a:moveTo>
                  <a:lnTo>
                    <a:pt x="381000" y="0"/>
                  </a:lnTo>
                  <a:lnTo>
                    <a:pt x="381000" y="514350"/>
                  </a:lnTo>
                  <a:lnTo>
                    <a:pt x="0" y="5143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828675" y="3609975"/>
            <a:ext cx="276225" cy="257175"/>
            <a:chOff x="0" y="0"/>
            <a:chExt cx="552450" cy="514350"/>
          </a:xfrm>
        </p:grpSpPr>
        <p:sp>
          <p:nvSpPr>
            <p:cNvPr id="46" name="Freeform 46" descr="image.png"/>
            <p:cNvSpPr/>
            <p:nvPr/>
          </p:nvSpPr>
          <p:spPr>
            <a:xfrm>
              <a:off x="0" y="0"/>
              <a:ext cx="552450" cy="514350"/>
            </a:xfrm>
            <a:custGeom>
              <a:avLst/>
              <a:gdLst/>
              <a:ahLst/>
              <a:cxnLst/>
              <a:rect l="l" t="t" r="r" b="b"/>
              <a:pathLst>
                <a:path w="552450" h="514350">
                  <a:moveTo>
                    <a:pt x="0" y="0"/>
                  </a:moveTo>
                  <a:lnTo>
                    <a:pt x="552450" y="0"/>
                  </a:lnTo>
                  <a:lnTo>
                    <a:pt x="552450" y="514350"/>
                  </a:lnTo>
                  <a:lnTo>
                    <a:pt x="0" y="5143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828675" y="4752975"/>
            <a:ext cx="190500" cy="257175"/>
            <a:chOff x="0" y="0"/>
            <a:chExt cx="381000" cy="514350"/>
          </a:xfrm>
        </p:grpSpPr>
        <p:sp>
          <p:nvSpPr>
            <p:cNvPr id="48" name="Freeform 48" descr="image.png"/>
            <p:cNvSpPr/>
            <p:nvPr/>
          </p:nvSpPr>
          <p:spPr>
            <a:xfrm>
              <a:off x="0" y="0"/>
              <a:ext cx="381000" cy="514350"/>
            </a:xfrm>
            <a:custGeom>
              <a:avLst/>
              <a:gdLst/>
              <a:ahLst/>
              <a:cxnLst/>
              <a:rect l="l" t="t" r="r" b="b"/>
              <a:pathLst>
                <a:path w="381000" h="514350">
                  <a:moveTo>
                    <a:pt x="0" y="0"/>
                  </a:moveTo>
                  <a:lnTo>
                    <a:pt x="381000" y="0"/>
                  </a:lnTo>
                  <a:lnTo>
                    <a:pt x="381000" y="514350"/>
                  </a:lnTo>
                  <a:lnTo>
                    <a:pt x="0" y="5143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49" name="TextBox 49"/>
          <p:cNvSpPr txBox="1"/>
          <p:nvPr/>
        </p:nvSpPr>
        <p:spPr>
          <a:xfrm>
            <a:off x="533400" y="457201"/>
            <a:ext cx="11658600" cy="4873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840"/>
              </a:lnSpc>
            </a:pPr>
            <a:r>
              <a:rPr lang="en-US" sz="3200">
                <a:solidFill>
                  <a:srgbClr val="2B2D2F"/>
                </a:solidFill>
                <a:latin typeface="Anton"/>
                <a:ea typeface="Anton"/>
                <a:cs typeface="Anton"/>
                <a:sym typeface="Anton"/>
              </a:rPr>
              <a:t>La commune, berceau de l'ancrage</a:t>
            </a:r>
          </a:p>
        </p:txBody>
      </p:sp>
      <p:grpSp>
        <p:nvGrpSpPr>
          <p:cNvPr id="50" name="Group 50"/>
          <p:cNvGrpSpPr/>
          <p:nvPr/>
        </p:nvGrpSpPr>
        <p:grpSpPr>
          <a:xfrm>
            <a:off x="533400" y="1095375"/>
            <a:ext cx="11125200" cy="38100"/>
            <a:chOff x="0" y="0"/>
            <a:chExt cx="22250400" cy="76200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22250400" cy="76200"/>
            </a:xfrm>
            <a:custGeom>
              <a:avLst/>
              <a:gdLst/>
              <a:ahLst/>
              <a:cxnLst/>
              <a:rect l="l" t="t" r="r" b="b"/>
              <a:pathLst>
                <a:path w="22250400" h="76200">
                  <a:moveTo>
                    <a:pt x="0" y="0"/>
                  </a:moveTo>
                  <a:lnTo>
                    <a:pt x="22250400" y="0"/>
                  </a:lnTo>
                  <a:lnTo>
                    <a:pt x="22250400" y="76200"/>
                  </a:lnTo>
                  <a:lnTo>
                    <a:pt x="0" y="76200"/>
                  </a:lnTo>
                  <a:close/>
                </a:path>
              </a:pathLst>
            </a:custGeom>
            <a:solidFill>
              <a:srgbClr val="8066A9"/>
            </a:solidFill>
          </p:spPr>
          <p:txBody>
            <a:bodyPr/>
            <a:lstStyle/>
            <a:p>
              <a:endParaRPr lang="fr-FR"/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1428750" y="2376487"/>
            <a:ext cx="9334500" cy="3009900"/>
            <a:chOff x="0" y="0"/>
            <a:chExt cx="18669000" cy="6019800"/>
          </a:xfrm>
        </p:grpSpPr>
        <p:sp>
          <p:nvSpPr>
            <p:cNvPr id="5" name="Freeform 5" descr="image.png"/>
            <p:cNvSpPr/>
            <p:nvPr/>
          </p:nvSpPr>
          <p:spPr>
            <a:xfrm>
              <a:off x="0" y="0"/>
              <a:ext cx="18669000" cy="6019800"/>
            </a:xfrm>
            <a:custGeom>
              <a:avLst/>
              <a:gdLst/>
              <a:ahLst/>
              <a:cxnLst/>
              <a:rect l="l" t="t" r="r" b="b"/>
              <a:pathLst>
                <a:path w="18669000" h="6019800">
                  <a:moveTo>
                    <a:pt x="0" y="0"/>
                  </a:moveTo>
                  <a:lnTo>
                    <a:pt x="18669000" y="0"/>
                  </a:lnTo>
                  <a:lnTo>
                    <a:pt x="18669000" y="6019800"/>
                  </a:lnTo>
                  <a:lnTo>
                    <a:pt x="0" y="6019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-14909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981200" y="2805113"/>
            <a:ext cx="8296275" cy="400050"/>
            <a:chOff x="0" y="0"/>
            <a:chExt cx="16592550" cy="800100"/>
          </a:xfrm>
        </p:grpSpPr>
        <p:sp>
          <p:nvSpPr>
            <p:cNvPr id="7" name="Freeform 7" descr="image.png"/>
            <p:cNvSpPr/>
            <p:nvPr/>
          </p:nvSpPr>
          <p:spPr>
            <a:xfrm>
              <a:off x="0" y="0"/>
              <a:ext cx="16592550" cy="800100"/>
            </a:xfrm>
            <a:custGeom>
              <a:avLst/>
              <a:gdLst/>
              <a:ahLst/>
              <a:cxnLst/>
              <a:rect l="l" t="t" r="r" b="b"/>
              <a:pathLst>
                <a:path w="16592550" h="800100">
                  <a:moveTo>
                    <a:pt x="0" y="0"/>
                  </a:moveTo>
                  <a:lnTo>
                    <a:pt x="16592550" y="0"/>
                  </a:lnTo>
                  <a:lnTo>
                    <a:pt x="16592550" y="800100"/>
                  </a:lnTo>
                  <a:lnTo>
                    <a:pt x="0" y="8001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b="-1333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981200" y="3236913"/>
            <a:ext cx="8296275" cy="1401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80"/>
              </a:lnSpc>
            </a:pPr>
            <a:r>
              <a:rPr lang="en-US" sz="2100" i="1">
                <a:solidFill>
                  <a:srgbClr val="1F2937"/>
                </a:solidFill>
                <a:latin typeface="Lato Italics"/>
                <a:ea typeface="Lato Italics"/>
                <a:cs typeface="Lato Italics"/>
                <a:sym typeface="Lato Italics"/>
              </a:rPr>
              <a:t> « La majorité des connaissances, ça s'est fait à travers les enfants, donc avec les parents des autres enfants. On se retrouve pour des fêtes d'anniversaire, à l'école, ou dans les sports... »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149600" y="4800600"/>
            <a:ext cx="6226175" cy="2308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800"/>
              </a:lnSpc>
            </a:pPr>
            <a:r>
              <a:rPr lang="en-US" sz="1500" b="1" dirty="0">
                <a:solidFill>
                  <a:srgbClr val="8DB837"/>
                </a:solidFill>
                <a:latin typeface="Lato Bold"/>
                <a:ea typeface="Lato Bold"/>
                <a:cs typeface="Lato Bold"/>
                <a:sym typeface="Lato Bold"/>
              </a:rPr>
              <a:t>- Femme, 43 </a:t>
            </a:r>
            <a:r>
              <a:rPr lang="en-US" sz="1500" b="1" dirty="0" err="1">
                <a:solidFill>
                  <a:srgbClr val="8DB837"/>
                </a:solidFill>
                <a:latin typeface="Lato Bold"/>
                <a:ea typeface="Lato Bold"/>
                <a:cs typeface="Lato Bold"/>
                <a:sym typeface="Lato Bold"/>
              </a:rPr>
              <a:t>ans</a:t>
            </a:r>
            <a:r>
              <a:rPr lang="en-US" sz="1500" b="1" dirty="0">
                <a:solidFill>
                  <a:srgbClr val="8DB837"/>
                </a:solidFill>
                <a:latin typeface="Lato Bold"/>
                <a:ea typeface="Lato Bold"/>
                <a:cs typeface="Lato Bold"/>
                <a:sym typeface="Lato Bold"/>
              </a:rPr>
              <a:t>, </a:t>
            </a:r>
            <a:r>
              <a:rPr lang="en-US" sz="1500" b="1" dirty="0" err="1">
                <a:solidFill>
                  <a:srgbClr val="8DB837"/>
                </a:solidFill>
                <a:latin typeface="Lato Bold"/>
                <a:ea typeface="Lato Bold"/>
                <a:cs typeface="Lato Bold"/>
                <a:sym typeface="Lato Bold"/>
              </a:rPr>
              <a:t>ressortissante</a:t>
            </a:r>
            <a:r>
              <a:rPr lang="en-US" sz="1500" b="1" dirty="0">
                <a:solidFill>
                  <a:srgbClr val="8DB837"/>
                </a:solidFill>
                <a:latin typeface="Lato Bold"/>
                <a:ea typeface="Lato Bold"/>
                <a:cs typeface="Lato Bold"/>
                <a:sym typeface="Lato Bold"/>
              </a:rPr>
              <a:t> de </a:t>
            </a:r>
            <a:r>
              <a:rPr lang="en-US" sz="1500" b="1" dirty="0" err="1">
                <a:solidFill>
                  <a:srgbClr val="8DB837"/>
                </a:solidFill>
                <a:latin typeface="Lato Bold"/>
                <a:ea typeface="Lato Bold"/>
                <a:cs typeface="Lato Bold"/>
                <a:sym typeface="Lato Bold"/>
              </a:rPr>
              <a:t>l'UE</a:t>
            </a:r>
            <a:r>
              <a:rPr lang="en-US" sz="1500" b="1" dirty="0">
                <a:solidFill>
                  <a:srgbClr val="8DB837"/>
                </a:solidFill>
                <a:latin typeface="Lato Bold"/>
                <a:ea typeface="Lato Bold"/>
                <a:cs typeface="Lato Bold"/>
                <a:sym typeface="Lato Bold"/>
              </a:rPr>
              <a:t> (au Luxembourg </a:t>
            </a:r>
            <a:r>
              <a:rPr lang="en-US" sz="1500" b="1" dirty="0" err="1">
                <a:solidFill>
                  <a:srgbClr val="8DB837"/>
                </a:solidFill>
                <a:latin typeface="Lato Bold"/>
                <a:ea typeface="Lato Bold"/>
                <a:cs typeface="Lato Bold"/>
                <a:sym typeface="Lato Bold"/>
              </a:rPr>
              <a:t>depuis</a:t>
            </a:r>
            <a:r>
              <a:rPr lang="en-US" sz="1500" b="1" dirty="0">
                <a:solidFill>
                  <a:srgbClr val="8DB837"/>
                </a:solidFill>
                <a:latin typeface="Lato Bold"/>
                <a:ea typeface="Lato Bold"/>
                <a:cs typeface="Lato Bold"/>
                <a:sym typeface="Lato Bold"/>
              </a:rPr>
              <a:t> 2013)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33400" y="457201"/>
            <a:ext cx="11658600" cy="4873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840"/>
              </a:lnSpc>
            </a:pPr>
            <a:r>
              <a:rPr lang="en-US" sz="3200">
                <a:solidFill>
                  <a:srgbClr val="2B2D2F"/>
                </a:solidFill>
                <a:latin typeface="Anton"/>
                <a:ea typeface="Anton"/>
                <a:cs typeface="Anton"/>
                <a:sym typeface="Anton"/>
              </a:rPr>
              <a:t>Les enfants comme médiateurs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533400" y="1095375"/>
            <a:ext cx="11125200" cy="38100"/>
            <a:chOff x="0" y="0"/>
            <a:chExt cx="22250400" cy="762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2250400" cy="76200"/>
            </a:xfrm>
            <a:custGeom>
              <a:avLst/>
              <a:gdLst/>
              <a:ahLst/>
              <a:cxnLst/>
              <a:rect l="l" t="t" r="r" b="b"/>
              <a:pathLst>
                <a:path w="22250400" h="76200">
                  <a:moveTo>
                    <a:pt x="0" y="0"/>
                  </a:moveTo>
                  <a:lnTo>
                    <a:pt x="22250400" y="0"/>
                  </a:lnTo>
                  <a:lnTo>
                    <a:pt x="22250400" y="76200"/>
                  </a:lnTo>
                  <a:lnTo>
                    <a:pt x="0" y="76200"/>
                  </a:lnTo>
                  <a:close/>
                </a:path>
              </a:pathLst>
            </a:custGeom>
            <a:solidFill>
              <a:srgbClr val="8066A9"/>
            </a:solidFill>
          </p:spPr>
          <p:txBody>
            <a:bodyPr/>
            <a:lstStyle/>
            <a:p>
              <a:endParaRPr lang="fr-FR"/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33400" y="2514600"/>
            <a:ext cx="5391150" cy="2733675"/>
            <a:chOff x="0" y="0"/>
            <a:chExt cx="10782300" cy="5467350"/>
          </a:xfrm>
        </p:grpSpPr>
        <p:sp>
          <p:nvSpPr>
            <p:cNvPr id="5" name="Freeform 5" descr="image.png"/>
            <p:cNvSpPr/>
            <p:nvPr/>
          </p:nvSpPr>
          <p:spPr>
            <a:xfrm>
              <a:off x="0" y="0"/>
              <a:ext cx="10782300" cy="5467350"/>
            </a:xfrm>
            <a:custGeom>
              <a:avLst/>
              <a:gdLst/>
              <a:ahLst/>
              <a:cxnLst/>
              <a:rect l="l" t="t" r="r" b="b"/>
              <a:pathLst>
                <a:path w="10782300" h="5467350">
                  <a:moveTo>
                    <a:pt x="0" y="0"/>
                  </a:moveTo>
                  <a:lnTo>
                    <a:pt x="10782300" y="0"/>
                  </a:lnTo>
                  <a:lnTo>
                    <a:pt x="10782300" y="5467350"/>
                  </a:lnTo>
                  <a:lnTo>
                    <a:pt x="0" y="54673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267450" y="2514600"/>
            <a:ext cx="5391150" cy="2733675"/>
            <a:chOff x="0" y="0"/>
            <a:chExt cx="10782300" cy="5467350"/>
          </a:xfrm>
        </p:grpSpPr>
        <p:sp>
          <p:nvSpPr>
            <p:cNvPr id="7" name="Freeform 7" descr="image.png"/>
            <p:cNvSpPr/>
            <p:nvPr/>
          </p:nvSpPr>
          <p:spPr>
            <a:xfrm>
              <a:off x="0" y="0"/>
              <a:ext cx="10782300" cy="5467350"/>
            </a:xfrm>
            <a:custGeom>
              <a:avLst/>
              <a:gdLst/>
              <a:ahLst/>
              <a:cxnLst/>
              <a:rect l="l" t="t" r="r" b="b"/>
              <a:pathLst>
                <a:path w="10782300" h="5467350">
                  <a:moveTo>
                    <a:pt x="0" y="0"/>
                  </a:moveTo>
                  <a:lnTo>
                    <a:pt x="10782300" y="0"/>
                  </a:lnTo>
                  <a:lnTo>
                    <a:pt x="10782300" y="5467350"/>
                  </a:lnTo>
                  <a:lnTo>
                    <a:pt x="0" y="54673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43000" y="2867025"/>
            <a:ext cx="4710589" cy="333375"/>
            <a:chOff x="0" y="0"/>
            <a:chExt cx="9421178" cy="66675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9421176" cy="666750"/>
            </a:xfrm>
            <a:custGeom>
              <a:avLst/>
              <a:gdLst/>
              <a:ahLst/>
              <a:cxnLst/>
              <a:rect l="l" t="t" r="r" b="b"/>
              <a:pathLst>
                <a:path w="9421176" h="666750">
                  <a:moveTo>
                    <a:pt x="0" y="0"/>
                  </a:moveTo>
                  <a:lnTo>
                    <a:pt x="9421176" y="0"/>
                  </a:lnTo>
                  <a:lnTo>
                    <a:pt x="9421176" y="666750"/>
                  </a:lnTo>
                  <a:lnTo>
                    <a:pt x="0" y="66675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25323" b="-225323"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28575"/>
              <a:ext cx="9421178" cy="69532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160"/>
                </a:lnSpc>
              </a:pPr>
              <a:r>
                <a:rPr lang="en-US" b="1" dirty="0">
                  <a:solidFill>
                    <a:srgbClr val="2B2D2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Une </a:t>
              </a:r>
              <a:r>
                <a:rPr lang="en-US" b="1" dirty="0" err="1">
                  <a:solidFill>
                    <a:srgbClr val="2B2D2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barrière</a:t>
              </a:r>
              <a:r>
                <a:rPr lang="en-US" b="1" dirty="0">
                  <a:solidFill>
                    <a:srgbClr val="2B2D2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</a:t>
              </a:r>
              <a:r>
                <a:rPr lang="en-US" b="1" dirty="0" err="1">
                  <a:solidFill>
                    <a:srgbClr val="2B2D2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mentale</a:t>
              </a:r>
              <a:r>
                <a:rPr lang="en-US" b="1" dirty="0">
                  <a:solidFill>
                    <a:srgbClr val="2B2D2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tenace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828675" y="3263900"/>
            <a:ext cx="4800600" cy="6567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700"/>
              </a:lnSpc>
            </a:pPr>
            <a:r>
              <a:rPr lang="en-US" sz="1500">
                <a:solidFill>
                  <a:srgbClr val="374151"/>
                </a:solidFill>
                <a:latin typeface="Lato"/>
                <a:ea typeface="Lato"/>
                <a:cs typeface="Lato"/>
                <a:sym typeface="Lato"/>
              </a:rPr>
              <a:t>Même après une décennie dans la commune, de nombreux résidents ne se sentent pas "autorisés" à agir.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28675" y="3987800"/>
            <a:ext cx="4800600" cy="6567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700"/>
              </a:lnSpc>
            </a:pPr>
            <a:r>
              <a:rPr lang="en-US" sz="1500">
                <a:solidFill>
                  <a:srgbClr val="374151"/>
                </a:solidFill>
                <a:latin typeface="Lato"/>
                <a:ea typeface="Lato"/>
                <a:cs typeface="Lato"/>
                <a:sym typeface="Lato"/>
              </a:rPr>
              <a:t>Certains s'imaginent encore à tort que la vie et les décisions communales sont le domaine exclusif des nationaux.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6962775" y="2867025"/>
            <a:ext cx="4620577" cy="333375"/>
            <a:chOff x="0" y="0"/>
            <a:chExt cx="9241155" cy="66675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9241154" cy="666750"/>
            </a:xfrm>
            <a:custGeom>
              <a:avLst/>
              <a:gdLst/>
              <a:ahLst/>
              <a:cxnLst/>
              <a:rect l="l" t="t" r="r" b="b"/>
              <a:pathLst>
                <a:path w="9241154" h="666750">
                  <a:moveTo>
                    <a:pt x="0" y="0"/>
                  </a:moveTo>
                  <a:lnTo>
                    <a:pt x="9241154" y="0"/>
                  </a:lnTo>
                  <a:lnTo>
                    <a:pt x="9241154" y="666750"/>
                  </a:lnTo>
                  <a:lnTo>
                    <a:pt x="0" y="66675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20062" b="-220062"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9241155" cy="69532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160"/>
                </a:lnSpc>
              </a:pPr>
              <a:r>
                <a:rPr lang="en-US" b="1">
                  <a:solidFill>
                    <a:srgbClr val="2B2D2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Au-delà de l'information</a:t>
              </a:r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6562725" y="3263900"/>
            <a:ext cx="4800600" cy="6567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700"/>
              </a:lnSpc>
            </a:pPr>
            <a:r>
              <a:rPr lang="en-US" sz="1500">
                <a:solidFill>
                  <a:srgbClr val="374151"/>
                </a:solidFill>
                <a:latin typeface="Lato"/>
                <a:ea typeface="Lato"/>
                <a:cs typeface="Lato"/>
                <a:sym typeface="Lato"/>
              </a:rPr>
              <a:t>Il ne s'agit pas seulement d'un déficit de brochures informatives ou d'affichage dans la commune.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562725" y="3987800"/>
            <a:ext cx="4800600" cy="10029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700"/>
              </a:lnSpc>
            </a:pPr>
            <a:r>
              <a:rPr lang="en-US" sz="1500">
                <a:solidFill>
                  <a:srgbClr val="374151"/>
                </a:solidFill>
                <a:latin typeface="Lato"/>
                <a:ea typeface="Lato"/>
                <a:cs typeface="Lato"/>
                <a:sym typeface="Lato"/>
              </a:rPr>
              <a:t>Les commissions doivent mener un travail de </a:t>
            </a:r>
            <a:r>
              <a:rPr lang="en-US" sz="1500" b="1">
                <a:solidFill>
                  <a:srgbClr val="374151"/>
                </a:solidFill>
                <a:latin typeface="Lato Bold"/>
                <a:ea typeface="Lato Bold"/>
                <a:cs typeface="Lato Bold"/>
                <a:sym typeface="Lato Bold"/>
              </a:rPr>
              <a:t>légitimation ressentie</a:t>
            </a:r>
            <a:r>
              <a:rPr lang="en-US" sz="1500">
                <a:solidFill>
                  <a:srgbClr val="374151"/>
                </a:solidFill>
                <a:latin typeface="Lato"/>
                <a:ea typeface="Lato"/>
                <a:cs typeface="Lato"/>
                <a:sym typeface="Lato"/>
              </a:rPr>
              <a:t>, en allant encourager de vive voix les habitants à prendre la parole.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828675" y="2919413"/>
            <a:ext cx="200025" cy="228600"/>
            <a:chOff x="0" y="0"/>
            <a:chExt cx="400050" cy="457200"/>
          </a:xfrm>
        </p:grpSpPr>
        <p:sp>
          <p:nvSpPr>
            <p:cNvPr id="19" name="Freeform 19" descr="image.png"/>
            <p:cNvSpPr/>
            <p:nvPr/>
          </p:nvSpPr>
          <p:spPr>
            <a:xfrm>
              <a:off x="0" y="0"/>
              <a:ext cx="400050" cy="457200"/>
            </a:xfrm>
            <a:custGeom>
              <a:avLst/>
              <a:gdLst/>
              <a:ahLst/>
              <a:cxnLst/>
              <a:rect l="l" t="t" r="r" b="b"/>
              <a:pathLst>
                <a:path w="400050" h="457200">
                  <a:moveTo>
                    <a:pt x="0" y="0"/>
                  </a:moveTo>
                  <a:lnTo>
                    <a:pt x="400050" y="0"/>
                  </a:lnTo>
                  <a:lnTo>
                    <a:pt x="400050" y="457200"/>
                  </a:lnTo>
                  <a:lnTo>
                    <a:pt x="0" y="457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b="-4166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6562726" y="2919413"/>
            <a:ext cx="285750" cy="228600"/>
            <a:chOff x="0" y="0"/>
            <a:chExt cx="571500" cy="457200"/>
          </a:xfrm>
        </p:grpSpPr>
        <p:sp>
          <p:nvSpPr>
            <p:cNvPr id="21" name="Freeform 21" descr="image.png"/>
            <p:cNvSpPr/>
            <p:nvPr/>
          </p:nvSpPr>
          <p:spPr>
            <a:xfrm>
              <a:off x="0" y="0"/>
              <a:ext cx="571500" cy="457200"/>
            </a:xfrm>
            <a:custGeom>
              <a:avLst/>
              <a:gdLst/>
              <a:ahLst/>
              <a:cxnLst/>
              <a:rect l="l" t="t" r="r" b="b"/>
              <a:pathLst>
                <a:path w="571500" h="457200">
                  <a:moveTo>
                    <a:pt x="0" y="0"/>
                  </a:moveTo>
                  <a:lnTo>
                    <a:pt x="571500" y="0"/>
                  </a:lnTo>
                  <a:lnTo>
                    <a:pt x="571500" y="457200"/>
                  </a:lnTo>
                  <a:lnTo>
                    <a:pt x="0" y="457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b="-4166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533400" y="457201"/>
            <a:ext cx="11658600" cy="4873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840"/>
              </a:lnSpc>
            </a:pPr>
            <a:r>
              <a:rPr lang="en-US" sz="3200">
                <a:solidFill>
                  <a:srgbClr val="2B2D2F"/>
                </a:solidFill>
                <a:latin typeface="Anton"/>
                <a:ea typeface="Anton"/>
                <a:cs typeface="Anton"/>
                <a:sym typeface="Anton"/>
              </a:rPr>
              <a:t>L'enjeu invisible de la légitimité</a:t>
            </a:r>
          </a:p>
        </p:txBody>
      </p:sp>
      <p:grpSp>
        <p:nvGrpSpPr>
          <p:cNvPr id="23" name="Group 23"/>
          <p:cNvGrpSpPr/>
          <p:nvPr/>
        </p:nvGrpSpPr>
        <p:grpSpPr>
          <a:xfrm>
            <a:off x="533400" y="1095375"/>
            <a:ext cx="11125200" cy="38100"/>
            <a:chOff x="0" y="0"/>
            <a:chExt cx="22250400" cy="7620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22250400" cy="76200"/>
            </a:xfrm>
            <a:custGeom>
              <a:avLst/>
              <a:gdLst/>
              <a:ahLst/>
              <a:cxnLst/>
              <a:rect l="l" t="t" r="r" b="b"/>
              <a:pathLst>
                <a:path w="22250400" h="76200">
                  <a:moveTo>
                    <a:pt x="0" y="0"/>
                  </a:moveTo>
                  <a:lnTo>
                    <a:pt x="22250400" y="0"/>
                  </a:lnTo>
                  <a:lnTo>
                    <a:pt x="22250400" y="76200"/>
                  </a:lnTo>
                  <a:lnTo>
                    <a:pt x="0" y="76200"/>
                  </a:lnTo>
                  <a:close/>
                </a:path>
              </a:pathLst>
            </a:custGeom>
            <a:solidFill>
              <a:srgbClr val="8066A9"/>
            </a:solidFill>
          </p:spPr>
          <p:txBody>
            <a:bodyPr/>
            <a:lstStyle/>
            <a:p>
              <a:endParaRPr lang="fr-FR"/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>
            <a:off x="533400" y="1095375"/>
            <a:ext cx="11125200" cy="38100"/>
            <a:chOff x="0" y="0"/>
            <a:chExt cx="22250400" cy="762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2250400" cy="76200"/>
            </a:xfrm>
            <a:custGeom>
              <a:avLst/>
              <a:gdLst/>
              <a:ahLst/>
              <a:cxnLst/>
              <a:rect l="l" t="t" r="r" b="b"/>
              <a:pathLst>
                <a:path w="22250400" h="76200">
                  <a:moveTo>
                    <a:pt x="0" y="0"/>
                  </a:moveTo>
                  <a:lnTo>
                    <a:pt x="22250400" y="0"/>
                  </a:lnTo>
                  <a:lnTo>
                    <a:pt x="22250400" y="76200"/>
                  </a:lnTo>
                  <a:lnTo>
                    <a:pt x="0" y="76200"/>
                  </a:lnTo>
                  <a:close/>
                </a:path>
              </a:pathLst>
            </a:custGeom>
            <a:solidFill>
              <a:srgbClr val="8066A9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533400" y="457201"/>
            <a:ext cx="11658600" cy="4873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840"/>
              </a:lnSpc>
            </a:pPr>
            <a:r>
              <a:rPr lang="en-US" sz="3200" dirty="0" err="1">
                <a:solidFill>
                  <a:srgbClr val="2B2D2F"/>
                </a:solidFill>
                <a:latin typeface="Anton"/>
                <a:ea typeface="Anton"/>
                <a:cs typeface="Anton"/>
                <a:sym typeface="Anton"/>
              </a:rPr>
              <a:t>Multilinguisme</a:t>
            </a:r>
            <a:r>
              <a:rPr lang="en-US" sz="3200" dirty="0">
                <a:solidFill>
                  <a:srgbClr val="2B2D2F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en-US" sz="3200" dirty="0" err="1">
                <a:solidFill>
                  <a:srgbClr val="2B2D2F"/>
                </a:solidFill>
                <a:latin typeface="Anton"/>
                <a:ea typeface="Anton"/>
                <a:cs typeface="Anton"/>
                <a:sym typeface="Anton"/>
              </a:rPr>
              <a:t>formel</a:t>
            </a:r>
            <a:r>
              <a:rPr lang="en-US" sz="3200" dirty="0">
                <a:solidFill>
                  <a:srgbClr val="2B2D2F"/>
                </a:solidFill>
                <a:latin typeface="Anton"/>
                <a:ea typeface="Anton"/>
                <a:cs typeface="Anton"/>
                <a:sym typeface="Anton"/>
              </a:rPr>
              <a:t> &amp; inclusion </a:t>
            </a:r>
            <a:r>
              <a:rPr lang="en-US" sz="3200" dirty="0" err="1">
                <a:solidFill>
                  <a:srgbClr val="2B2D2F"/>
                </a:solidFill>
                <a:latin typeface="Anton"/>
                <a:ea typeface="Anton"/>
                <a:cs typeface="Anton"/>
                <a:sym typeface="Anton"/>
              </a:rPr>
              <a:t>réelle</a:t>
            </a:r>
            <a:endParaRPr lang="en-US" sz="3200" dirty="0">
              <a:solidFill>
                <a:srgbClr val="2B2D2F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grpSp>
        <p:nvGrpSpPr>
          <p:cNvPr id="11" name="Group 11"/>
          <p:cNvGrpSpPr/>
          <p:nvPr/>
        </p:nvGrpSpPr>
        <p:grpSpPr>
          <a:xfrm>
            <a:off x="5646406" y="1698761"/>
            <a:ext cx="4615445" cy="971550"/>
            <a:chOff x="0" y="0"/>
            <a:chExt cx="9230889" cy="19431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9230888" cy="1943100"/>
            </a:xfrm>
            <a:custGeom>
              <a:avLst/>
              <a:gdLst/>
              <a:ahLst/>
              <a:cxnLst/>
              <a:rect l="l" t="t" r="r" b="b"/>
              <a:pathLst>
                <a:path w="9230888" h="1943100">
                  <a:moveTo>
                    <a:pt x="0" y="190500"/>
                  </a:moveTo>
                  <a:cubicBezTo>
                    <a:pt x="0" y="85344"/>
                    <a:pt x="35406" y="0"/>
                    <a:pt x="79032" y="0"/>
                  </a:cubicBezTo>
                  <a:lnTo>
                    <a:pt x="9151857" y="0"/>
                  </a:lnTo>
                  <a:cubicBezTo>
                    <a:pt x="9195483" y="0"/>
                    <a:pt x="9230888" y="85344"/>
                    <a:pt x="9230888" y="190500"/>
                  </a:cubicBezTo>
                  <a:lnTo>
                    <a:pt x="9230888" y="1752600"/>
                  </a:lnTo>
                  <a:cubicBezTo>
                    <a:pt x="9230888" y="1857756"/>
                    <a:pt x="9195483" y="1943100"/>
                    <a:pt x="9151857" y="1943100"/>
                  </a:cubicBezTo>
                  <a:lnTo>
                    <a:pt x="79032" y="1943100"/>
                  </a:lnTo>
                  <a:cubicBezTo>
                    <a:pt x="35406" y="1943100"/>
                    <a:pt x="0" y="1857756"/>
                    <a:pt x="0" y="1752600"/>
                  </a:cubicBezTo>
                  <a:close/>
                </a:path>
              </a:pathLst>
            </a:custGeom>
            <a:solidFill>
              <a:srgbClr val="F8FAFC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355511" y="1707060"/>
            <a:ext cx="47625" cy="971550"/>
            <a:chOff x="0" y="0"/>
            <a:chExt cx="95250" cy="19431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95250" cy="1943100"/>
            </a:xfrm>
            <a:custGeom>
              <a:avLst/>
              <a:gdLst/>
              <a:ahLst/>
              <a:cxnLst/>
              <a:rect l="l" t="t" r="r" b="b"/>
              <a:pathLst>
                <a:path w="95250" h="1943100">
                  <a:moveTo>
                    <a:pt x="0" y="0"/>
                  </a:moveTo>
                  <a:lnTo>
                    <a:pt x="95250" y="0"/>
                  </a:lnTo>
                  <a:lnTo>
                    <a:pt x="95250" y="1943100"/>
                  </a:lnTo>
                  <a:lnTo>
                    <a:pt x="0" y="1943100"/>
                  </a:lnTo>
                  <a:close/>
                </a:path>
              </a:pathLst>
            </a:custGeom>
            <a:solidFill>
              <a:srgbClr val="8DB837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419294" y="1698761"/>
            <a:ext cx="4615445" cy="971550"/>
            <a:chOff x="0" y="0"/>
            <a:chExt cx="9230889" cy="19431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9230888" cy="1943100"/>
            </a:xfrm>
            <a:custGeom>
              <a:avLst/>
              <a:gdLst/>
              <a:ahLst/>
              <a:cxnLst/>
              <a:rect l="l" t="t" r="r" b="b"/>
              <a:pathLst>
                <a:path w="9230888" h="1943100">
                  <a:moveTo>
                    <a:pt x="0" y="190500"/>
                  </a:moveTo>
                  <a:cubicBezTo>
                    <a:pt x="0" y="85344"/>
                    <a:pt x="35406" y="0"/>
                    <a:pt x="79032" y="0"/>
                  </a:cubicBezTo>
                  <a:lnTo>
                    <a:pt x="9151857" y="0"/>
                  </a:lnTo>
                  <a:cubicBezTo>
                    <a:pt x="9195483" y="0"/>
                    <a:pt x="9230888" y="85344"/>
                    <a:pt x="9230888" y="190500"/>
                  </a:cubicBezTo>
                  <a:lnTo>
                    <a:pt x="9230888" y="1752600"/>
                  </a:lnTo>
                  <a:cubicBezTo>
                    <a:pt x="9230888" y="1857756"/>
                    <a:pt x="9195483" y="1943100"/>
                    <a:pt x="9151857" y="1943100"/>
                  </a:cubicBezTo>
                  <a:lnTo>
                    <a:pt x="79032" y="1943100"/>
                  </a:lnTo>
                  <a:cubicBezTo>
                    <a:pt x="35406" y="1943100"/>
                    <a:pt x="0" y="1857756"/>
                    <a:pt x="0" y="1752600"/>
                  </a:cubicBezTo>
                  <a:close/>
                </a:path>
              </a:pathLst>
            </a:custGeom>
            <a:solidFill>
              <a:srgbClr val="F8FAFC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5646406" y="1698761"/>
            <a:ext cx="47625" cy="971550"/>
            <a:chOff x="0" y="0"/>
            <a:chExt cx="95250" cy="19431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95250" cy="1943100"/>
            </a:xfrm>
            <a:custGeom>
              <a:avLst/>
              <a:gdLst/>
              <a:ahLst/>
              <a:cxnLst/>
              <a:rect l="l" t="t" r="r" b="b"/>
              <a:pathLst>
                <a:path w="95250" h="1943100">
                  <a:moveTo>
                    <a:pt x="0" y="0"/>
                  </a:moveTo>
                  <a:lnTo>
                    <a:pt x="95250" y="0"/>
                  </a:lnTo>
                  <a:lnTo>
                    <a:pt x="95250" y="1943100"/>
                  </a:lnTo>
                  <a:lnTo>
                    <a:pt x="0" y="1943100"/>
                  </a:lnTo>
                  <a:close/>
                </a:path>
              </a:pathLst>
            </a:custGeom>
            <a:solidFill>
              <a:srgbClr val="8DB837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546099" y="1824440"/>
            <a:ext cx="4370911" cy="7694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000"/>
              </a:lnSpc>
            </a:pPr>
            <a:r>
              <a:rPr lang="en-US" sz="1667" b="1" dirty="0" err="1">
                <a:solidFill>
                  <a:srgbClr val="0F172A"/>
                </a:solidFill>
                <a:latin typeface="Lato Bold"/>
                <a:ea typeface="Lato Bold"/>
                <a:cs typeface="Lato Bold"/>
                <a:sym typeface="Lato Bold"/>
              </a:rPr>
              <a:t>Barrière</a:t>
            </a:r>
            <a:r>
              <a:rPr lang="en-US" sz="1667" b="1" dirty="0">
                <a:solidFill>
                  <a:srgbClr val="0F172A"/>
                </a:solidFill>
                <a:latin typeface="Lato Bold"/>
                <a:ea typeface="Lato Bold"/>
                <a:cs typeface="Lato Bold"/>
                <a:sym typeface="Lato Bold"/>
              </a:rPr>
              <a:t> invisible : </a:t>
            </a:r>
            <a:r>
              <a:rPr lang="en-US" sz="1667" dirty="0" err="1">
                <a:solidFill>
                  <a:srgbClr val="0F172A"/>
                </a:solidFill>
                <a:latin typeface="Lato"/>
                <a:ea typeface="Lato"/>
                <a:cs typeface="Lato"/>
                <a:sym typeface="Lato"/>
              </a:rPr>
              <a:t>L'absence</a:t>
            </a:r>
            <a:r>
              <a:rPr lang="en-US" sz="1667" dirty="0">
                <a:solidFill>
                  <a:srgbClr val="0F172A"/>
                </a:solidFill>
                <a:latin typeface="Lato"/>
                <a:ea typeface="Lato"/>
                <a:cs typeface="Lato"/>
                <a:sym typeface="Lato"/>
              </a:rPr>
              <a:t> de </a:t>
            </a:r>
            <a:r>
              <a:rPr lang="en-US" sz="1667" dirty="0" err="1">
                <a:solidFill>
                  <a:srgbClr val="0F172A"/>
                </a:solidFill>
                <a:latin typeface="Lato"/>
                <a:ea typeface="Lato"/>
                <a:cs typeface="Lato"/>
                <a:sym typeface="Lato"/>
              </a:rPr>
              <a:t>traduction</a:t>
            </a:r>
            <a:r>
              <a:rPr lang="en-US" sz="1667" dirty="0">
                <a:solidFill>
                  <a:srgbClr val="0F172A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667" dirty="0" err="1">
                <a:solidFill>
                  <a:srgbClr val="0F172A"/>
                </a:solidFill>
                <a:latin typeface="Lato"/>
                <a:ea typeface="Lato"/>
                <a:cs typeface="Lato"/>
                <a:sym typeface="Lato"/>
              </a:rPr>
              <a:t>crée</a:t>
            </a:r>
            <a:r>
              <a:rPr lang="en-US" sz="1667" dirty="0">
                <a:solidFill>
                  <a:srgbClr val="0F172A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667" dirty="0" err="1">
                <a:solidFill>
                  <a:srgbClr val="0F172A"/>
                </a:solidFill>
                <a:latin typeface="Lato"/>
                <a:ea typeface="Lato"/>
                <a:cs typeface="Lato"/>
                <a:sym typeface="Lato"/>
              </a:rPr>
              <a:t>une</a:t>
            </a:r>
            <a:r>
              <a:rPr lang="en-US" sz="1667" dirty="0">
                <a:solidFill>
                  <a:srgbClr val="0F172A"/>
                </a:solidFill>
                <a:latin typeface="Lato"/>
                <a:ea typeface="Lato"/>
                <a:cs typeface="Lato"/>
                <a:sym typeface="Lato"/>
              </a:rPr>
              <a:t> distance </a:t>
            </a:r>
            <a:r>
              <a:rPr lang="en-US" sz="1667" dirty="0" err="1">
                <a:solidFill>
                  <a:srgbClr val="0F172A"/>
                </a:solidFill>
                <a:latin typeface="Lato"/>
                <a:ea typeface="Lato"/>
                <a:cs typeface="Lato"/>
                <a:sym typeface="Lato"/>
              </a:rPr>
              <a:t>symbolique</a:t>
            </a:r>
            <a:r>
              <a:rPr lang="en-US" sz="1667" dirty="0">
                <a:solidFill>
                  <a:srgbClr val="0F172A"/>
                </a:solidFill>
                <a:latin typeface="Lato"/>
                <a:ea typeface="Lato"/>
                <a:cs typeface="Lato"/>
                <a:sym typeface="Lato"/>
              </a:rPr>
              <a:t> et un sentiment </a:t>
            </a:r>
            <a:r>
              <a:rPr lang="en-US" sz="1667" dirty="0" err="1">
                <a:solidFill>
                  <a:srgbClr val="0F172A"/>
                </a:solidFill>
                <a:latin typeface="Lato"/>
                <a:ea typeface="Lato"/>
                <a:cs typeface="Lato"/>
                <a:sym typeface="Lato"/>
              </a:rPr>
              <a:t>d'exclusion</a:t>
            </a:r>
            <a:r>
              <a:rPr lang="en-US" sz="1667" dirty="0">
                <a:solidFill>
                  <a:srgbClr val="0F172A"/>
                </a:solidFill>
                <a:latin typeface="Lato"/>
                <a:ea typeface="Lato"/>
                <a:cs typeface="Lato"/>
                <a:sym typeface="Lato"/>
              </a:rPr>
              <a:t>.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5845865" y="1824439"/>
            <a:ext cx="4361770" cy="5129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000"/>
              </a:lnSpc>
            </a:pPr>
            <a:r>
              <a:rPr lang="en-US" sz="1667" b="1" dirty="0" err="1">
                <a:solidFill>
                  <a:srgbClr val="0F172A"/>
                </a:solidFill>
                <a:latin typeface="Lato Bold"/>
                <a:ea typeface="Lato Bold"/>
                <a:cs typeface="Lato Bold"/>
                <a:sym typeface="Lato Bold"/>
              </a:rPr>
              <a:t>Passivité</a:t>
            </a:r>
            <a:r>
              <a:rPr lang="en-US" sz="1667" b="1" dirty="0">
                <a:solidFill>
                  <a:srgbClr val="0F172A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1667" b="1" dirty="0" err="1">
                <a:solidFill>
                  <a:srgbClr val="0F172A"/>
                </a:solidFill>
                <a:latin typeface="Lato Bold"/>
                <a:ea typeface="Lato Bold"/>
                <a:cs typeface="Lato Bold"/>
                <a:sym typeface="Lato Bold"/>
              </a:rPr>
              <a:t>subie</a:t>
            </a:r>
            <a:r>
              <a:rPr lang="en-US" sz="1667" b="1" dirty="0">
                <a:solidFill>
                  <a:srgbClr val="0F172A"/>
                </a:solidFill>
                <a:latin typeface="Lato Bold"/>
                <a:ea typeface="Lato Bold"/>
                <a:cs typeface="Lato Bold"/>
                <a:sym typeface="Lato Bold"/>
              </a:rPr>
              <a:t> : </a:t>
            </a:r>
            <a:r>
              <a:rPr lang="en-US" sz="1667" dirty="0" err="1">
                <a:solidFill>
                  <a:srgbClr val="0F172A"/>
                </a:solidFill>
                <a:latin typeface="Lato"/>
                <a:ea typeface="Lato"/>
                <a:cs typeface="Lato"/>
                <a:sym typeface="Lato"/>
              </a:rPr>
              <a:t>L'inconfort</a:t>
            </a:r>
            <a:r>
              <a:rPr lang="en-US" sz="1667" dirty="0">
                <a:solidFill>
                  <a:srgbClr val="0F172A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667" dirty="0" err="1">
                <a:solidFill>
                  <a:srgbClr val="0F172A"/>
                </a:solidFill>
                <a:latin typeface="Lato"/>
                <a:ea typeface="Lato"/>
                <a:cs typeface="Lato"/>
                <a:sym typeface="Lato"/>
              </a:rPr>
              <a:t>linguistique</a:t>
            </a:r>
            <a:r>
              <a:rPr lang="en-US" sz="1667" dirty="0">
                <a:solidFill>
                  <a:srgbClr val="0F172A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667" dirty="0" err="1">
                <a:solidFill>
                  <a:srgbClr val="0F172A"/>
                </a:solidFill>
                <a:latin typeface="Lato"/>
                <a:ea typeface="Lato"/>
                <a:cs typeface="Lato"/>
                <a:sym typeface="Lato"/>
              </a:rPr>
              <a:t>limite</a:t>
            </a:r>
            <a:r>
              <a:rPr lang="en-US" sz="1667" dirty="0">
                <a:solidFill>
                  <a:srgbClr val="0F172A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667" dirty="0" err="1">
                <a:solidFill>
                  <a:srgbClr val="0F172A"/>
                </a:solidFill>
                <a:latin typeface="Lato"/>
                <a:ea typeface="Lato"/>
                <a:cs typeface="Lato"/>
                <a:sym typeface="Lato"/>
              </a:rPr>
              <a:t>l'engagement</a:t>
            </a:r>
            <a:r>
              <a:rPr lang="en-US" sz="1667" dirty="0">
                <a:solidFill>
                  <a:srgbClr val="0F172A"/>
                </a:solidFill>
                <a:latin typeface="Lato"/>
                <a:ea typeface="Lato"/>
                <a:cs typeface="Lato"/>
                <a:sym typeface="Lato"/>
              </a:rPr>
              <a:t> dans la vie </a:t>
            </a:r>
            <a:r>
              <a:rPr lang="en-US" sz="1667" dirty="0" err="1">
                <a:solidFill>
                  <a:srgbClr val="0F172A"/>
                </a:solidFill>
                <a:latin typeface="Lato"/>
                <a:ea typeface="Lato"/>
                <a:cs typeface="Lato"/>
                <a:sym typeface="Lato"/>
              </a:rPr>
              <a:t>publique</a:t>
            </a:r>
            <a:r>
              <a:rPr lang="en-US" sz="1667" dirty="0">
                <a:solidFill>
                  <a:srgbClr val="0F172A"/>
                </a:solidFill>
                <a:latin typeface="Lato"/>
                <a:ea typeface="Lato"/>
                <a:cs typeface="Lato"/>
                <a:sym typeface="Lato"/>
              </a:rPr>
              <a:t> et associative.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1643042" y="3331114"/>
            <a:ext cx="8006731" cy="3069686"/>
            <a:chOff x="0" y="0"/>
            <a:chExt cx="18669000" cy="6019800"/>
          </a:xfrm>
        </p:grpSpPr>
        <p:sp>
          <p:nvSpPr>
            <p:cNvPr id="22" name="Freeform 22" descr="image.png"/>
            <p:cNvSpPr/>
            <p:nvPr/>
          </p:nvSpPr>
          <p:spPr>
            <a:xfrm>
              <a:off x="0" y="0"/>
              <a:ext cx="18669000" cy="6019800"/>
            </a:xfrm>
            <a:custGeom>
              <a:avLst/>
              <a:gdLst/>
              <a:ahLst/>
              <a:cxnLst/>
              <a:rect l="l" t="t" r="r" b="b"/>
              <a:pathLst>
                <a:path w="18669000" h="6019800">
                  <a:moveTo>
                    <a:pt x="0" y="0"/>
                  </a:moveTo>
                  <a:lnTo>
                    <a:pt x="18669000" y="0"/>
                  </a:lnTo>
                  <a:lnTo>
                    <a:pt x="18669000" y="6019800"/>
                  </a:lnTo>
                  <a:lnTo>
                    <a:pt x="0" y="6019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-14909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1903212" y="3823840"/>
            <a:ext cx="7317053" cy="23757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80"/>
              </a:lnSpc>
            </a:pPr>
            <a:r>
              <a:rPr lang="en-US" sz="2100" i="1" dirty="0">
                <a:solidFill>
                  <a:srgbClr val="1F2937"/>
                </a:solidFill>
                <a:latin typeface="Lato Italics"/>
                <a:ea typeface="Lato Italics"/>
                <a:cs typeface="Lato Italics"/>
                <a:sym typeface="Lato Italics"/>
              </a:rPr>
              <a:t>« </a:t>
            </a:r>
            <a:r>
              <a:rPr lang="en-US" sz="2100" i="1" dirty="0" err="1">
                <a:solidFill>
                  <a:srgbClr val="1F2937"/>
                </a:solidFill>
                <a:latin typeface="Lato Italics"/>
                <a:ea typeface="Lato Italics"/>
                <a:cs typeface="Lato Italics"/>
                <a:sym typeface="Lato Italics"/>
              </a:rPr>
              <a:t>Parce</a:t>
            </a:r>
            <a:r>
              <a:rPr lang="en-US" sz="2100" i="1" dirty="0">
                <a:solidFill>
                  <a:srgbClr val="1F2937"/>
                </a:solidFill>
                <a:latin typeface="Lato Italics"/>
                <a:ea typeface="Lato Italics"/>
                <a:cs typeface="Lato Italics"/>
                <a:sym typeface="Lato Italics"/>
              </a:rPr>
              <a:t> que, </a:t>
            </a:r>
            <a:r>
              <a:rPr lang="en-US" sz="2100" i="1" dirty="0" err="1">
                <a:solidFill>
                  <a:srgbClr val="1F2937"/>
                </a:solidFill>
                <a:latin typeface="Lato Italics"/>
                <a:ea typeface="Lato Italics"/>
                <a:cs typeface="Lato Italics"/>
                <a:sym typeface="Lato Italics"/>
              </a:rPr>
              <a:t>parfois</a:t>
            </a:r>
            <a:r>
              <a:rPr lang="en-US" sz="2100" i="1" dirty="0">
                <a:solidFill>
                  <a:srgbClr val="1F2937"/>
                </a:solidFill>
                <a:latin typeface="Lato Italics"/>
                <a:ea typeface="Lato Italics"/>
                <a:cs typeface="Lato Italics"/>
                <a:sym typeface="Lato Italics"/>
              </a:rPr>
              <a:t> </a:t>
            </a:r>
            <a:r>
              <a:rPr lang="en-US" sz="2100" i="1" dirty="0" err="1">
                <a:solidFill>
                  <a:srgbClr val="1F2937"/>
                </a:solidFill>
                <a:latin typeface="Lato Italics"/>
                <a:ea typeface="Lato Italics"/>
                <a:cs typeface="Lato Italics"/>
                <a:sym typeface="Lato Italics"/>
              </a:rPr>
              <a:t>même</a:t>
            </a:r>
            <a:r>
              <a:rPr lang="en-US" sz="2100" i="1" dirty="0">
                <a:solidFill>
                  <a:srgbClr val="1F2937"/>
                </a:solidFill>
                <a:latin typeface="Lato Italics"/>
                <a:ea typeface="Lato Italics"/>
                <a:cs typeface="Lato Italics"/>
                <a:sym typeface="Lato Italics"/>
              </a:rPr>
              <a:t> dans ma commune, </a:t>
            </a:r>
            <a:r>
              <a:rPr lang="en-US" sz="2100" i="1" dirty="0" err="1">
                <a:solidFill>
                  <a:srgbClr val="1F2937"/>
                </a:solidFill>
                <a:latin typeface="Lato Italics"/>
                <a:ea typeface="Lato Italics"/>
                <a:cs typeface="Lato Italics"/>
                <a:sym typeface="Lato Italics"/>
              </a:rPr>
              <a:t>l'application</a:t>
            </a:r>
            <a:r>
              <a:rPr lang="en-US" sz="2100" i="1" dirty="0">
                <a:solidFill>
                  <a:srgbClr val="1F2937"/>
                </a:solidFill>
                <a:latin typeface="Lato Italics"/>
                <a:ea typeface="Lato Italics"/>
                <a:cs typeface="Lato Italics"/>
                <a:sym typeface="Lato Italics"/>
              </a:rPr>
              <a:t> qui </a:t>
            </a:r>
            <a:r>
              <a:rPr lang="en-US" sz="2100" i="1" dirty="0" err="1">
                <a:solidFill>
                  <a:srgbClr val="1F2937"/>
                </a:solidFill>
                <a:latin typeface="Lato Italics"/>
                <a:ea typeface="Lato Italics"/>
                <a:cs typeface="Lato Italics"/>
                <a:sym typeface="Lato Italics"/>
              </a:rPr>
              <a:t>dit</a:t>
            </a:r>
            <a:r>
              <a:rPr lang="en-US" sz="2100" i="1" dirty="0">
                <a:solidFill>
                  <a:srgbClr val="1F2937"/>
                </a:solidFill>
                <a:latin typeface="Lato Italics"/>
                <a:ea typeface="Lato Italics"/>
                <a:cs typeface="Lato Italics"/>
                <a:sym typeface="Lato Italics"/>
              </a:rPr>
              <a:t> les </a:t>
            </a:r>
            <a:r>
              <a:rPr lang="en-US" sz="2100" i="1" dirty="0" err="1">
                <a:solidFill>
                  <a:srgbClr val="1F2937"/>
                </a:solidFill>
                <a:latin typeface="Lato Italics"/>
                <a:ea typeface="Lato Italics"/>
                <a:cs typeface="Lato Italics"/>
                <a:sym typeface="Lato Italics"/>
              </a:rPr>
              <a:t>prochains</a:t>
            </a:r>
            <a:r>
              <a:rPr lang="en-US" sz="2100" i="1" dirty="0">
                <a:solidFill>
                  <a:srgbClr val="1F2937"/>
                </a:solidFill>
                <a:latin typeface="Lato Italics"/>
                <a:ea typeface="Lato Italics"/>
                <a:cs typeface="Lato Italics"/>
                <a:sym typeface="Lato Italics"/>
              </a:rPr>
              <a:t> </a:t>
            </a:r>
            <a:r>
              <a:rPr lang="en-US" sz="2100" i="1" dirty="0" err="1">
                <a:solidFill>
                  <a:srgbClr val="1F2937"/>
                </a:solidFill>
                <a:latin typeface="Lato Italics"/>
                <a:ea typeface="Lato Italics"/>
                <a:cs typeface="Lato Italics"/>
                <a:sym typeface="Lato Italics"/>
              </a:rPr>
              <a:t>événements</a:t>
            </a:r>
            <a:r>
              <a:rPr lang="en-US" sz="2100" i="1" dirty="0">
                <a:solidFill>
                  <a:srgbClr val="1F2937"/>
                </a:solidFill>
                <a:latin typeface="Lato Italics"/>
                <a:ea typeface="Lato Italics"/>
                <a:cs typeface="Lato Italics"/>
                <a:sym typeface="Lato Italics"/>
              </a:rPr>
              <a:t> </a:t>
            </a:r>
            <a:r>
              <a:rPr lang="en-US" sz="2100" i="1" dirty="0" err="1">
                <a:solidFill>
                  <a:srgbClr val="1F2937"/>
                </a:solidFill>
                <a:latin typeface="Lato Italics"/>
                <a:ea typeface="Lato Italics"/>
                <a:cs typeface="Lato Italics"/>
                <a:sym typeface="Lato Italics"/>
              </a:rPr>
              <a:t>c'était</a:t>
            </a:r>
            <a:r>
              <a:rPr lang="en-US" sz="2100" i="1" dirty="0">
                <a:solidFill>
                  <a:srgbClr val="1F2937"/>
                </a:solidFill>
                <a:latin typeface="Lato Italics"/>
                <a:ea typeface="Lato Italics"/>
                <a:cs typeface="Lato Italics"/>
                <a:sym typeface="Lato Italics"/>
              </a:rPr>
              <a:t> </a:t>
            </a:r>
            <a:r>
              <a:rPr lang="en-US" sz="2100" i="1" dirty="0" err="1">
                <a:solidFill>
                  <a:srgbClr val="1F2937"/>
                </a:solidFill>
                <a:latin typeface="Lato Italics"/>
                <a:ea typeface="Lato Italics"/>
                <a:cs typeface="Lato Italics"/>
                <a:sym typeface="Lato Italics"/>
              </a:rPr>
              <a:t>uniquement</a:t>
            </a:r>
            <a:r>
              <a:rPr lang="en-US" sz="2100" i="1" dirty="0">
                <a:solidFill>
                  <a:srgbClr val="1F2937"/>
                </a:solidFill>
                <a:latin typeface="Lato Italics"/>
                <a:ea typeface="Lato Italics"/>
                <a:cs typeface="Lato Italics"/>
                <a:sym typeface="Lato Italics"/>
              </a:rPr>
              <a:t> </a:t>
            </a:r>
            <a:r>
              <a:rPr lang="en-US" sz="2100" i="1" dirty="0" err="1">
                <a:solidFill>
                  <a:srgbClr val="1F2937"/>
                </a:solidFill>
                <a:latin typeface="Lato Italics"/>
                <a:ea typeface="Lato Italics"/>
                <a:cs typeface="Lato Italics"/>
                <a:sym typeface="Lato Italics"/>
              </a:rPr>
              <a:t>écrit</a:t>
            </a:r>
            <a:r>
              <a:rPr lang="en-US" sz="2100" i="1" dirty="0">
                <a:solidFill>
                  <a:srgbClr val="1F2937"/>
                </a:solidFill>
                <a:latin typeface="Lato Italics"/>
                <a:ea typeface="Lato Italics"/>
                <a:cs typeface="Lato Italics"/>
                <a:sym typeface="Lato Italics"/>
              </a:rPr>
              <a:t> </a:t>
            </a:r>
            <a:r>
              <a:rPr lang="en-US" sz="2100" i="1" dirty="0" err="1">
                <a:solidFill>
                  <a:srgbClr val="1F2937"/>
                </a:solidFill>
                <a:latin typeface="Lato Italics"/>
                <a:ea typeface="Lato Italics"/>
                <a:cs typeface="Lato Italics"/>
                <a:sym typeface="Lato Italics"/>
              </a:rPr>
              <a:t>en</a:t>
            </a:r>
            <a:r>
              <a:rPr lang="en-US" sz="2100" i="1" dirty="0">
                <a:solidFill>
                  <a:srgbClr val="1F2937"/>
                </a:solidFill>
                <a:latin typeface="Lato Italics"/>
                <a:ea typeface="Lato Italics"/>
                <a:cs typeface="Lato Italics"/>
                <a:sym typeface="Lato Italics"/>
              </a:rPr>
              <a:t> </a:t>
            </a:r>
            <a:r>
              <a:rPr lang="en-US" sz="2100" i="1" dirty="0" err="1">
                <a:solidFill>
                  <a:srgbClr val="1F2937"/>
                </a:solidFill>
                <a:latin typeface="Lato Italics"/>
                <a:ea typeface="Lato Italics"/>
                <a:cs typeface="Lato Italics"/>
                <a:sym typeface="Lato Italics"/>
              </a:rPr>
              <a:t>luxembourgeois</a:t>
            </a:r>
            <a:r>
              <a:rPr lang="en-US" sz="2100" i="1" dirty="0">
                <a:solidFill>
                  <a:srgbClr val="1F2937"/>
                </a:solidFill>
                <a:latin typeface="Lato Italics"/>
                <a:ea typeface="Lato Italics"/>
                <a:cs typeface="Lato Italics"/>
                <a:sym typeface="Lato Italics"/>
              </a:rPr>
              <a:t> et je </a:t>
            </a:r>
            <a:r>
              <a:rPr lang="en-US" sz="2100" i="1" dirty="0" err="1">
                <a:solidFill>
                  <a:srgbClr val="1F2937"/>
                </a:solidFill>
                <a:latin typeface="Lato Italics"/>
                <a:ea typeface="Lato Italics"/>
                <a:cs typeface="Lato Italics"/>
                <a:sym typeface="Lato Italics"/>
              </a:rPr>
              <a:t>n'arrivais</a:t>
            </a:r>
            <a:r>
              <a:rPr lang="en-US" sz="2100" i="1" dirty="0">
                <a:solidFill>
                  <a:srgbClr val="1F2937"/>
                </a:solidFill>
                <a:latin typeface="Lato Italics"/>
                <a:ea typeface="Lato Italics"/>
                <a:cs typeface="Lato Italics"/>
                <a:sym typeface="Lato Italics"/>
              </a:rPr>
              <a:t> pas </a:t>
            </a:r>
            <a:r>
              <a:rPr lang="en-US" sz="2100" i="1" dirty="0" err="1">
                <a:solidFill>
                  <a:srgbClr val="1F2937"/>
                </a:solidFill>
                <a:latin typeface="Lato Italics"/>
                <a:ea typeface="Lato Italics"/>
                <a:cs typeface="Lato Italics"/>
                <a:sym typeface="Lato Italics"/>
              </a:rPr>
              <a:t>à</a:t>
            </a:r>
            <a:r>
              <a:rPr lang="en-US" sz="2100" i="1" dirty="0">
                <a:solidFill>
                  <a:srgbClr val="1F2937"/>
                </a:solidFill>
                <a:latin typeface="Lato Italics"/>
                <a:ea typeface="Lato Italics"/>
                <a:cs typeface="Lato Italics"/>
                <a:sym typeface="Lato Italics"/>
              </a:rPr>
              <a:t> </a:t>
            </a:r>
            <a:r>
              <a:rPr lang="en-US" sz="2100" i="1" dirty="0" err="1">
                <a:solidFill>
                  <a:srgbClr val="1F2937"/>
                </a:solidFill>
                <a:latin typeface="Lato Italics"/>
                <a:ea typeface="Lato Italics"/>
                <a:cs typeface="Lato Italics"/>
                <a:sym typeface="Lato Italics"/>
              </a:rPr>
              <a:t>comprendre</a:t>
            </a:r>
            <a:r>
              <a:rPr lang="en-US" sz="2100" i="1" dirty="0">
                <a:solidFill>
                  <a:srgbClr val="1F2937"/>
                </a:solidFill>
                <a:latin typeface="Lato Italics"/>
                <a:ea typeface="Lato Italics"/>
                <a:cs typeface="Lato Italics"/>
                <a:sym typeface="Lato Italics"/>
              </a:rPr>
              <a:t>. Je </a:t>
            </a:r>
            <a:r>
              <a:rPr lang="en-US" sz="2100" i="1" dirty="0" err="1">
                <a:solidFill>
                  <a:srgbClr val="1F2937"/>
                </a:solidFill>
                <a:latin typeface="Lato Italics"/>
                <a:ea typeface="Lato Italics"/>
                <a:cs typeface="Lato Italics"/>
                <a:sym typeface="Lato Italics"/>
              </a:rPr>
              <a:t>ratais</a:t>
            </a:r>
            <a:r>
              <a:rPr lang="en-US" sz="2100" i="1" dirty="0">
                <a:solidFill>
                  <a:srgbClr val="1F2937"/>
                </a:solidFill>
                <a:latin typeface="Lato Italics"/>
                <a:ea typeface="Lato Italics"/>
                <a:cs typeface="Lato Italics"/>
                <a:sym typeface="Lato Italics"/>
              </a:rPr>
              <a:t> des </a:t>
            </a:r>
            <a:r>
              <a:rPr lang="en-US" sz="2100" i="1" dirty="0" err="1">
                <a:solidFill>
                  <a:srgbClr val="1F2937"/>
                </a:solidFill>
                <a:latin typeface="Lato Italics"/>
                <a:ea typeface="Lato Italics"/>
                <a:cs typeface="Lato Italics"/>
                <a:sym typeface="Lato Italics"/>
              </a:rPr>
              <a:t>informations</a:t>
            </a:r>
            <a:r>
              <a:rPr lang="en-US" sz="2100" i="1" dirty="0">
                <a:solidFill>
                  <a:srgbClr val="1F2937"/>
                </a:solidFill>
                <a:latin typeface="Lato Italics"/>
                <a:ea typeface="Lato Italics"/>
                <a:cs typeface="Lato Italics"/>
                <a:sym typeface="Lato Italics"/>
              </a:rPr>
              <a:t> qui </a:t>
            </a:r>
            <a:r>
              <a:rPr lang="en-US" sz="2100" i="1" dirty="0" err="1">
                <a:solidFill>
                  <a:srgbClr val="1F2937"/>
                </a:solidFill>
                <a:latin typeface="Lato Italics"/>
                <a:ea typeface="Lato Italics"/>
                <a:cs typeface="Lato Italics"/>
                <a:sym typeface="Lato Italics"/>
              </a:rPr>
              <a:t>auraient</a:t>
            </a:r>
            <a:r>
              <a:rPr lang="en-US" sz="2100" i="1" dirty="0">
                <a:solidFill>
                  <a:srgbClr val="1F2937"/>
                </a:solidFill>
                <a:latin typeface="Lato Italics"/>
                <a:ea typeface="Lato Italics"/>
                <a:cs typeface="Lato Italics"/>
                <a:sym typeface="Lato Italics"/>
              </a:rPr>
              <a:t> </a:t>
            </a:r>
            <a:r>
              <a:rPr lang="en-US" sz="2100" i="1" dirty="0" err="1">
                <a:solidFill>
                  <a:srgbClr val="1F2937"/>
                </a:solidFill>
                <a:latin typeface="Lato Italics"/>
                <a:ea typeface="Lato Italics"/>
                <a:cs typeface="Lato Italics"/>
                <a:sym typeface="Lato Italics"/>
              </a:rPr>
              <a:t>pu</a:t>
            </a:r>
            <a:r>
              <a:rPr lang="en-US" sz="2100" i="1" dirty="0">
                <a:solidFill>
                  <a:srgbClr val="1F2937"/>
                </a:solidFill>
                <a:latin typeface="Lato Italics"/>
                <a:ea typeface="Lato Italics"/>
                <a:cs typeface="Lato Italics"/>
                <a:sym typeface="Lato Italics"/>
              </a:rPr>
              <a:t> </a:t>
            </a:r>
            <a:r>
              <a:rPr lang="en-US" sz="2100" i="1" dirty="0" err="1">
                <a:solidFill>
                  <a:srgbClr val="1F2937"/>
                </a:solidFill>
                <a:latin typeface="Lato Italics"/>
                <a:ea typeface="Lato Italics"/>
                <a:cs typeface="Lato Italics"/>
                <a:sym typeface="Lato Italics"/>
              </a:rPr>
              <a:t>m’intéresser</a:t>
            </a:r>
            <a:r>
              <a:rPr lang="en-US" sz="2100" i="1" dirty="0">
                <a:solidFill>
                  <a:srgbClr val="1F2937"/>
                </a:solidFill>
                <a:latin typeface="Lato Italics"/>
                <a:ea typeface="Lato Italics"/>
                <a:cs typeface="Lato Italics"/>
                <a:sym typeface="Lato Italics"/>
              </a:rPr>
              <a:t>. » </a:t>
            </a:r>
          </a:p>
          <a:p>
            <a:pPr algn="ctr">
              <a:lnSpc>
                <a:spcPts val="3780"/>
              </a:lnSpc>
            </a:pPr>
            <a:endParaRPr lang="en-US" sz="2100" i="1" dirty="0">
              <a:solidFill>
                <a:srgbClr val="1F2937"/>
              </a:solidFill>
              <a:latin typeface="Lato Italics"/>
              <a:ea typeface="Lato Italics"/>
              <a:cs typeface="Lato Italics"/>
              <a:sym typeface="Lato Italics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2808883" y="5846865"/>
            <a:ext cx="5675047" cy="2308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800"/>
              </a:lnSpc>
            </a:pPr>
            <a:r>
              <a:rPr lang="en-US" sz="1500" b="1" dirty="0">
                <a:solidFill>
                  <a:srgbClr val="8DB837"/>
                </a:solidFill>
                <a:latin typeface="Lato Bold"/>
                <a:ea typeface="Lato Bold"/>
                <a:cs typeface="Lato Bold"/>
                <a:sym typeface="Lato Bold"/>
              </a:rPr>
              <a:t>- Femme, 49 </a:t>
            </a:r>
            <a:r>
              <a:rPr lang="en-US" sz="1500" b="1" dirty="0" err="1">
                <a:solidFill>
                  <a:srgbClr val="8DB837"/>
                </a:solidFill>
                <a:latin typeface="Lato Bold"/>
                <a:ea typeface="Lato Bold"/>
                <a:cs typeface="Lato Bold"/>
                <a:sym typeface="Lato Bold"/>
              </a:rPr>
              <a:t>ans</a:t>
            </a:r>
            <a:r>
              <a:rPr lang="en-US" sz="1500" b="1" dirty="0">
                <a:solidFill>
                  <a:srgbClr val="8DB837"/>
                </a:solidFill>
                <a:latin typeface="Lato Bold"/>
                <a:ea typeface="Lato Bold"/>
                <a:cs typeface="Lato Bold"/>
                <a:sym typeface="Lato Bold"/>
              </a:rPr>
              <a:t>, </a:t>
            </a:r>
            <a:r>
              <a:rPr lang="en-US" sz="1500" b="1" dirty="0" err="1">
                <a:solidFill>
                  <a:srgbClr val="8DB837"/>
                </a:solidFill>
                <a:latin typeface="Lato Bold"/>
                <a:ea typeface="Lato Bold"/>
                <a:cs typeface="Lato Bold"/>
                <a:sym typeface="Lato Bold"/>
              </a:rPr>
              <a:t>luxembourgeoise</a:t>
            </a:r>
            <a:r>
              <a:rPr lang="en-US" sz="1500" b="1" dirty="0">
                <a:solidFill>
                  <a:srgbClr val="8DB837"/>
                </a:solidFill>
                <a:latin typeface="Lato Bold"/>
                <a:ea typeface="Lato Bold"/>
                <a:cs typeface="Lato Bold"/>
                <a:sym typeface="Lato Bold"/>
              </a:rPr>
              <a:t> (au Luxembourg </a:t>
            </a:r>
            <a:r>
              <a:rPr lang="en-US" sz="1500" b="1" dirty="0" err="1">
                <a:solidFill>
                  <a:srgbClr val="8DB837"/>
                </a:solidFill>
                <a:latin typeface="Lato Bold"/>
                <a:ea typeface="Lato Bold"/>
                <a:cs typeface="Lato Bold"/>
                <a:sym typeface="Lato Bold"/>
              </a:rPr>
              <a:t>depuis</a:t>
            </a:r>
            <a:r>
              <a:rPr lang="en-US" sz="1500" b="1" dirty="0">
                <a:solidFill>
                  <a:srgbClr val="8DB837"/>
                </a:solidFill>
                <a:latin typeface="Lato Bold"/>
                <a:ea typeface="Lato Bold"/>
                <a:cs typeface="Lato Bold"/>
                <a:sym typeface="Lato Bold"/>
              </a:rPr>
              <a:t> 2011)</a:t>
            </a:r>
          </a:p>
        </p:txBody>
      </p:sp>
      <p:grpSp>
        <p:nvGrpSpPr>
          <p:cNvPr id="25" name="Group 6">
            <a:extLst>
              <a:ext uri="{FF2B5EF4-FFF2-40B4-BE49-F238E27FC236}">
                <a16:creationId xmlns:a16="http://schemas.microsoft.com/office/drawing/2014/main" id="{FE7C7D86-ADBC-2107-58B1-01C150025A80}"/>
              </a:ext>
            </a:extLst>
          </p:cNvPr>
          <p:cNvGrpSpPr/>
          <p:nvPr/>
        </p:nvGrpSpPr>
        <p:grpSpPr>
          <a:xfrm>
            <a:off x="1413601" y="3511278"/>
            <a:ext cx="8296275" cy="400050"/>
            <a:chOff x="0" y="0"/>
            <a:chExt cx="16592550" cy="800100"/>
          </a:xfrm>
        </p:grpSpPr>
        <p:sp>
          <p:nvSpPr>
            <p:cNvPr id="26" name="Freeform 7" descr="image.png">
              <a:extLst>
                <a:ext uri="{FF2B5EF4-FFF2-40B4-BE49-F238E27FC236}">
                  <a16:creationId xmlns:a16="http://schemas.microsoft.com/office/drawing/2014/main" id="{899B8A3D-F80B-57BC-CC98-65750EDC48EC}"/>
                </a:ext>
              </a:extLst>
            </p:cNvPr>
            <p:cNvSpPr/>
            <p:nvPr/>
          </p:nvSpPr>
          <p:spPr>
            <a:xfrm>
              <a:off x="0" y="0"/>
              <a:ext cx="16592550" cy="800100"/>
            </a:xfrm>
            <a:custGeom>
              <a:avLst/>
              <a:gdLst/>
              <a:ahLst/>
              <a:cxnLst/>
              <a:rect l="l" t="t" r="r" b="b"/>
              <a:pathLst>
                <a:path w="16592550" h="800100">
                  <a:moveTo>
                    <a:pt x="0" y="0"/>
                  </a:moveTo>
                  <a:lnTo>
                    <a:pt x="16592550" y="0"/>
                  </a:lnTo>
                  <a:lnTo>
                    <a:pt x="16592550" y="800100"/>
                  </a:lnTo>
                  <a:lnTo>
                    <a:pt x="0" y="8001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b="-1333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33400" y="2409826"/>
            <a:ext cx="3555949" cy="2943225"/>
            <a:chOff x="0" y="0"/>
            <a:chExt cx="7111898" cy="5886450"/>
          </a:xfrm>
        </p:grpSpPr>
        <p:sp>
          <p:nvSpPr>
            <p:cNvPr id="5" name="Freeform 5" descr="image.png"/>
            <p:cNvSpPr/>
            <p:nvPr/>
          </p:nvSpPr>
          <p:spPr>
            <a:xfrm>
              <a:off x="0" y="0"/>
              <a:ext cx="7111873" cy="5886450"/>
            </a:xfrm>
            <a:custGeom>
              <a:avLst/>
              <a:gdLst/>
              <a:ahLst/>
              <a:cxnLst/>
              <a:rect l="l" t="t" r="r" b="b"/>
              <a:pathLst>
                <a:path w="7111873" h="5886450">
                  <a:moveTo>
                    <a:pt x="0" y="0"/>
                  </a:moveTo>
                  <a:lnTo>
                    <a:pt x="7111873" y="0"/>
                  </a:lnTo>
                  <a:lnTo>
                    <a:pt x="7111873" y="5886450"/>
                  </a:lnTo>
                  <a:lnTo>
                    <a:pt x="0" y="58864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-180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4317950" y="2409826"/>
            <a:ext cx="3555949" cy="2943225"/>
            <a:chOff x="0" y="0"/>
            <a:chExt cx="7111898" cy="5886450"/>
          </a:xfrm>
        </p:grpSpPr>
        <p:sp>
          <p:nvSpPr>
            <p:cNvPr id="7" name="Freeform 7" descr="image.png"/>
            <p:cNvSpPr/>
            <p:nvPr/>
          </p:nvSpPr>
          <p:spPr>
            <a:xfrm>
              <a:off x="0" y="0"/>
              <a:ext cx="7111873" cy="5886450"/>
            </a:xfrm>
            <a:custGeom>
              <a:avLst/>
              <a:gdLst/>
              <a:ahLst/>
              <a:cxnLst/>
              <a:rect l="l" t="t" r="r" b="b"/>
              <a:pathLst>
                <a:path w="7111873" h="5886450">
                  <a:moveTo>
                    <a:pt x="0" y="0"/>
                  </a:moveTo>
                  <a:lnTo>
                    <a:pt x="7111873" y="0"/>
                  </a:lnTo>
                  <a:lnTo>
                    <a:pt x="7111873" y="5886450"/>
                  </a:lnTo>
                  <a:lnTo>
                    <a:pt x="0" y="58864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180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8102499" y="2409826"/>
            <a:ext cx="3556101" cy="2943225"/>
            <a:chOff x="0" y="0"/>
            <a:chExt cx="7112203" cy="5886450"/>
          </a:xfrm>
        </p:grpSpPr>
        <p:sp>
          <p:nvSpPr>
            <p:cNvPr id="9" name="Freeform 9" descr="image.png"/>
            <p:cNvSpPr/>
            <p:nvPr/>
          </p:nvSpPr>
          <p:spPr>
            <a:xfrm>
              <a:off x="0" y="0"/>
              <a:ext cx="7112254" cy="5886450"/>
            </a:xfrm>
            <a:custGeom>
              <a:avLst/>
              <a:gdLst/>
              <a:ahLst/>
              <a:cxnLst/>
              <a:rect l="l" t="t" r="r" b="b"/>
              <a:pathLst>
                <a:path w="7112254" h="5886450">
                  <a:moveTo>
                    <a:pt x="0" y="0"/>
                  </a:moveTo>
                  <a:lnTo>
                    <a:pt x="7112254" y="0"/>
                  </a:lnTo>
                  <a:lnTo>
                    <a:pt x="7112254" y="5886450"/>
                  </a:lnTo>
                  <a:lnTo>
                    <a:pt x="0" y="58864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174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987449" y="2705100"/>
            <a:ext cx="647700" cy="647700"/>
            <a:chOff x="0" y="0"/>
            <a:chExt cx="1295400" cy="1295400"/>
          </a:xfrm>
        </p:grpSpPr>
        <p:sp>
          <p:nvSpPr>
            <p:cNvPr id="11" name="Freeform 11" descr="image.png"/>
            <p:cNvSpPr/>
            <p:nvPr/>
          </p:nvSpPr>
          <p:spPr>
            <a:xfrm>
              <a:off x="0" y="0"/>
              <a:ext cx="1295400" cy="1295400"/>
            </a:xfrm>
            <a:custGeom>
              <a:avLst/>
              <a:gdLst/>
              <a:ahLst/>
              <a:cxnLst/>
              <a:rect l="l" t="t" r="r" b="b"/>
              <a:pathLst>
                <a:path w="1295400" h="1295400">
                  <a:moveTo>
                    <a:pt x="0" y="0"/>
                  </a:moveTo>
                  <a:lnTo>
                    <a:pt x="1295400" y="0"/>
                  </a:lnTo>
                  <a:lnTo>
                    <a:pt x="1295400" y="1295400"/>
                  </a:lnTo>
                  <a:lnTo>
                    <a:pt x="0" y="1295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1470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021137" y="3524251"/>
            <a:ext cx="2580323" cy="2558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80"/>
              </a:lnSpc>
            </a:pPr>
            <a:r>
              <a:rPr lang="en-US" sz="1650" b="1">
                <a:solidFill>
                  <a:srgbClr val="2B2D2F"/>
                </a:solidFill>
                <a:latin typeface="Poppins Bold"/>
                <a:ea typeface="Poppins Bold"/>
                <a:cs typeface="Poppins Bold"/>
                <a:sym typeface="Poppins Bold"/>
              </a:rPr>
              <a:t>L'invitation personnelle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71526" y="3889375"/>
            <a:ext cx="3079699" cy="12985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64"/>
              </a:lnSpc>
            </a:pPr>
            <a:r>
              <a:rPr lang="en-US" sz="1425">
                <a:solidFill>
                  <a:srgbClr val="4B5563"/>
                </a:solidFill>
                <a:latin typeface="Lato"/>
                <a:ea typeface="Lato"/>
                <a:cs typeface="Lato"/>
                <a:sym typeface="Lato"/>
              </a:rPr>
              <a:t>La participation naît souvent d'un déclic : un voisin, un entraîneur ou un élu qui propose explicitement de rejoindre un projet.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5772004" y="2705100"/>
            <a:ext cx="647700" cy="647700"/>
            <a:chOff x="0" y="0"/>
            <a:chExt cx="1295400" cy="1295400"/>
          </a:xfrm>
        </p:grpSpPr>
        <p:sp>
          <p:nvSpPr>
            <p:cNvPr id="15" name="Freeform 15" descr="image.png"/>
            <p:cNvSpPr/>
            <p:nvPr/>
          </p:nvSpPr>
          <p:spPr>
            <a:xfrm>
              <a:off x="0" y="0"/>
              <a:ext cx="1295400" cy="1295400"/>
            </a:xfrm>
            <a:custGeom>
              <a:avLst/>
              <a:gdLst/>
              <a:ahLst/>
              <a:cxnLst/>
              <a:rect l="l" t="t" r="r" b="b"/>
              <a:pathLst>
                <a:path w="1295400" h="1295400">
                  <a:moveTo>
                    <a:pt x="0" y="0"/>
                  </a:moveTo>
                  <a:lnTo>
                    <a:pt x="1295400" y="0"/>
                  </a:lnTo>
                  <a:lnTo>
                    <a:pt x="1295400" y="1295400"/>
                  </a:lnTo>
                  <a:lnTo>
                    <a:pt x="0" y="1295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1470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4990713" y="3524251"/>
            <a:ext cx="2210276" cy="2558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80"/>
              </a:lnSpc>
            </a:pPr>
            <a:r>
              <a:rPr lang="en-US" sz="1650" b="1">
                <a:solidFill>
                  <a:srgbClr val="2B2D2F"/>
                </a:solidFill>
                <a:latin typeface="Poppins Bold"/>
                <a:ea typeface="Poppins Bold"/>
                <a:cs typeface="Poppins Bold"/>
                <a:sym typeface="Poppins Bold"/>
              </a:rPr>
              <a:t>Valoriser les talents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556075" y="3889376"/>
            <a:ext cx="3079699" cy="12985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64"/>
              </a:lnSpc>
            </a:pPr>
            <a:r>
              <a:rPr lang="en-US" sz="1425">
                <a:solidFill>
                  <a:srgbClr val="4B5563"/>
                </a:solidFill>
                <a:latin typeface="Lato"/>
                <a:ea typeface="Lato"/>
                <a:cs typeface="Lato"/>
                <a:sym typeface="Lato"/>
              </a:rPr>
              <a:t>Reconnaître les savoir-faire et expériences (langues, talents, parcours) transforme radicalement la posture du citoyen.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9556699" y="2705100"/>
            <a:ext cx="647700" cy="647700"/>
            <a:chOff x="0" y="0"/>
            <a:chExt cx="1295400" cy="1295400"/>
          </a:xfrm>
        </p:grpSpPr>
        <p:sp>
          <p:nvSpPr>
            <p:cNvPr id="19" name="Freeform 19" descr="image.png"/>
            <p:cNvSpPr/>
            <p:nvPr/>
          </p:nvSpPr>
          <p:spPr>
            <a:xfrm>
              <a:off x="0" y="0"/>
              <a:ext cx="1295400" cy="1295400"/>
            </a:xfrm>
            <a:custGeom>
              <a:avLst/>
              <a:gdLst/>
              <a:ahLst/>
              <a:cxnLst/>
              <a:rect l="l" t="t" r="r" b="b"/>
              <a:pathLst>
                <a:path w="1295400" h="1295400">
                  <a:moveTo>
                    <a:pt x="0" y="0"/>
                  </a:moveTo>
                  <a:lnTo>
                    <a:pt x="1295400" y="0"/>
                  </a:lnTo>
                  <a:lnTo>
                    <a:pt x="1295400" y="1295400"/>
                  </a:lnTo>
                  <a:lnTo>
                    <a:pt x="0" y="1295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1470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9080449" y="3524251"/>
            <a:ext cx="1600200" cy="2558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80"/>
              </a:lnSpc>
            </a:pPr>
            <a:r>
              <a:rPr lang="en-US" sz="1650" b="1">
                <a:solidFill>
                  <a:srgbClr val="2B2D2F"/>
                </a:solidFill>
                <a:latin typeface="Poppins Bold"/>
                <a:ea typeface="Poppins Bold"/>
                <a:cs typeface="Poppins Bold"/>
                <a:sym typeface="Poppins Bold"/>
              </a:rPr>
              <a:t>Donner un rôle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40624" y="3889376"/>
            <a:ext cx="3079851" cy="9651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64"/>
              </a:lnSpc>
            </a:pPr>
            <a:r>
              <a:rPr lang="en-US" sz="1425">
                <a:solidFill>
                  <a:srgbClr val="4B5563"/>
                </a:solidFill>
                <a:latin typeface="Lato"/>
                <a:ea typeface="Lato"/>
                <a:cs typeface="Lato"/>
                <a:sym typeface="Lato"/>
              </a:rPr>
              <a:t>Créer des opportunités concrètes où le résident se sent attendu et indispensable au bon déroulement de la vie locale.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2177949" y="2895600"/>
            <a:ext cx="266700" cy="266700"/>
            <a:chOff x="0" y="0"/>
            <a:chExt cx="533400" cy="533400"/>
          </a:xfrm>
        </p:grpSpPr>
        <p:sp>
          <p:nvSpPr>
            <p:cNvPr id="23" name="Freeform 23" descr="image.png"/>
            <p:cNvSpPr/>
            <p:nvPr/>
          </p:nvSpPr>
          <p:spPr>
            <a:xfrm>
              <a:off x="0" y="0"/>
              <a:ext cx="533400" cy="533400"/>
            </a:xfrm>
            <a:custGeom>
              <a:avLst/>
              <a:gdLst/>
              <a:ahLst/>
              <a:cxnLst/>
              <a:rect l="l" t="t" r="r" b="b"/>
              <a:pathLst>
                <a:path w="533400" h="533400">
                  <a:moveTo>
                    <a:pt x="0" y="0"/>
                  </a:moveTo>
                  <a:lnTo>
                    <a:pt x="533400" y="0"/>
                  </a:lnTo>
                  <a:lnTo>
                    <a:pt x="533400" y="533400"/>
                  </a:lnTo>
                  <a:lnTo>
                    <a:pt x="0" y="533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-3571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5943454" y="2895600"/>
            <a:ext cx="304800" cy="266700"/>
            <a:chOff x="0" y="0"/>
            <a:chExt cx="609600" cy="533400"/>
          </a:xfrm>
        </p:grpSpPr>
        <p:sp>
          <p:nvSpPr>
            <p:cNvPr id="25" name="Freeform 25" descr="image.png"/>
            <p:cNvSpPr/>
            <p:nvPr/>
          </p:nvSpPr>
          <p:spPr>
            <a:xfrm>
              <a:off x="0" y="0"/>
              <a:ext cx="609600" cy="533400"/>
            </a:xfrm>
            <a:custGeom>
              <a:avLst/>
              <a:gdLst/>
              <a:ahLst/>
              <a:cxnLst/>
              <a:rect l="l" t="t" r="r" b="b"/>
              <a:pathLst>
                <a:path w="609600" h="533400">
                  <a:moveTo>
                    <a:pt x="0" y="0"/>
                  </a:moveTo>
                  <a:lnTo>
                    <a:pt x="609600" y="0"/>
                  </a:lnTo>
                  <a:lnTo>
                    <a:pt x="609600" y="533400"/>
                  </a:lnTo>
                  <a:lnTo>
                    <a:pt x="0" y="533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-3125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9713862" y="2895600"/>
            <a:ext cx="333375" cy="266700"/>
            <a:chOff x="0" y="0"/>
            <a:chExt cx="666750" cy="533400"/>
          </a:xfrm>
        </p:grpSpPr>
        <p:sp>
          <p:nvSpPr>
            <p:cNvPr id="27" name="Freeform 27" descr="image.png"/>
            <p:cNvSpPr/>
            <p:nvPr/>
          </p:nvSpPr>
          <p:spPr>
            <a:xfrm>
              <a:off x="0" y="0"/>
              <a:ext cx="666750" cy="533400"/>
            </a:xfrm>
            <a:custGeom>
              <a:avLst/>
              <a:gdLst/>
              <a:ahLst/>
              <a:cxnLst/>
              <a:rect l="l" t="t" r="r" b="b"/>
              <a:pathLst>
                <a:path w="666750" h="533400">
                  <a:moveTo>
                    <a:pt x="0" y="0"/>
                  </a:moveTo>
                  <a:lnTo>
                    <a:pt x="666750" y="0"/>
                  </a:lnTo>
                  <a:lnTo>
                    <a:pt x="666750" y="533400"/>
                  </a:lnTo>
                  <a:lnTo>
                    <a:pt x="0" y="533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r="-2857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533400" y="457201"/>
            <a:ext cx="11658600" cy="4873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840"/>
              </a:lnSpc>
            </a:pPr>
            <a:r>
              <a:rPr lang="en-US" sz="3200">
                <a:solidFill>
                  <a:srgbClr val="2B2D2F"/>
                </a:solidFill>
                <a:latin typeface="Anton"/>
                <a:ea typeface="Anton"/>
                <a:cs typeface="Anton"/>
                <a:sym typeface="Anton"/>
              </a:rPr>
              <a:t>La puissance de la reconnaissance</a:t>
            </a:r>
          </a:p>
        </p:txBody>
      </p:sp>
      <p:grpSp>
        <p:nvGrpSpPr>
          <p:cNvPr id="29" name="Group 29"/>
          <p:cNvGrpSpPr/>
          <p:nvPr/>
        </p:nvGrpSpPr>
        <p:grpSpPr>
          <a:xfrm>
            <a:off x="533400" y="1095375"/>
            <a:ext cx="11125200" cy="38100"/>
            <a:chOff x="0" y="0"/>
            <a:chExt cx="22250400" cy="7620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22250400" cy="76200"/>
            </a:xfrm>
            <a:custGeom>
              <a:avLst/>
              <a:gdLst/>
              <a:ahLst/>
              <a:cxnLst/>
              <a:rect l="l" t="t" r="r" b="b"/>
              <a:pathLst>
                <a:path w="22250400" h="76200">
                  <a:moveTo>
                    <a:pt x="0" y="0"/>
                  </a:moveTo>
                  <a:lnTo>
                    <a:pt x="22250400" y="0"/>
                  </a:lnTo>
                  <a:lnTo>
                    <a:pt x="22250400" y="76200"/>
                  </a:lnTo>
                  <a:lnTo>
                    <a:pt x="0" y="76200"/>
                  </a:lnTo>
                  <a:close/>
                </a:path>
              </a:pathLst>
            </a:custGeom>
            <a:solidFill>
              <a:srgbClr val="8066A9"/>
            </a:solidFill>
          </p:spPr>
          <p:txBody>
            <a:bodyPr/>
            <a:lstStyle/>
            <a:p>
              <a:endParaRPr lang="fr-FR"/>
            </a:p>
          </p:txBody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1428750" y="2376487"/>
            <a:ext cx="9334500" cy="3009900"/>
            <a:chOff x="0" y="0"/>
            <a:chExt cx="18669000" cy="6019800"/>
          </a:xfrm>
        </p:grpSpPr>
        <p:sp>
          <p:nvSpPr>
            <p:cNvPr id="5" name="Freeform 5" descr="image.png"/>
            <p:cNvSpPr/>
            <p:nvPr/>
          </p:nvSpPr>
          <p:spPr>
            <a:xfrm>
              <a:off x="0" y="0"/>
              <a:ext cx="18669000" cy="6019800"/>
            </a:xfrm>
            <a:custGeom>
              <a:avLst/>
              <a:gdLst/>
              <a:ahLst/>
              <a:cxnLst/>
              <a:rect l="l" t="t" r="r" b="b"/>
              <a:pathLst>
                <a:path w="18669000" h="6019800">
                  <a:moveTo>
                    <a:pt x="0" y="0"/>
                  </a:moveTo>
                  <a:lnTo>
                    <a:pt x="18669000" y="0"/>
                  </a:lnTo>
                  <a:lnTo>
                    <a:pt x="18669000" y="6019800"/>
                  </a:lnTo>
                  <a:lnTo>
                    <a:pt x="0" y="6019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-14909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981200" y="2805113"/>
            <a:ext cx="8296275" cy="400050"/>
            <a:chOff x="0" y="0"/>
            <a:chExt cx="16592550" cy="800100"/>
          </a:xfrm>
        </p:grpSpPr>
        <p:sp>
          <p:nvSpPr>
            <p:cNvPr id="7" name="Freeform 7" descr="image.png"/>
            <p:cNvSpPr/>
            <p:nvPr/>
          </p:nvSpPr>
          <p:spPr>
            <a:xfrm>
              <a:off x="0" y="0"/>
              <a:ext cx="16592550" cy="800100"/>
            </a:xfrm>
            <a:custGeom>
              <a:avLst/>
              <a:gdLst/>
              <a:ahLst/>
              <a:cxnLst/>
              <a:rect l="l" t="t" r="r" b="b"/>
              <a:pathLst>
                <a:path w="16592550" h="800100">
                  <a:moveTo>
                    <a:pt x="0" y="0"/>
                  </a:moveTo>
                  <a:lnTo>
                    <a:pt x="16592550" y="0"/>
                  </a:lnTo>
                  <a:lnTo>
                    <a:pt x="16592550" y="800100"/>
                  </a:lnTo>
                  <a:lnTo>
                    <a:pt x="0" y="8001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b="-1333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981200" y="3236913"/>
            <a:ext cx="8296275" cy="1401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80"/>
              </a:lnSpc>
            </a:pPr>
            <a:r>
              <a:rPr lang="en-US" sz="2100" i="1">
                <a:solidFill>
                  <a:srgbClr val="1F2937"/>
                </a:solidFill>
                <a:latin typeface="Lato Italics"/>
                <a:ea typeface="Lato Italics"/>
                <a:cs typeface="Lato Italics"/>
                <a:sym typeface="Lato Italics"/>
              </a:rPr>
              <a:t> « C'est la commune qui m'a donné l'opportunité de donner le cours de tricot et crochet au centre culturel... Ils m'ont même demandé de participer au marché avec mes créations. »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200400" y="4722813"/>
            <a:ext cx="6146800" cy="2308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800"/>
              </a:lnSpc>
            </a:pPr>
            <a:r>
              <a:rPr lang="en-US" sz="1500" b="1" dirty="0">
                <a:solidFill>
                  <a:srgbClr val="8DB837"/>
                </a:solidFill>
                <a:latin typeface="Lato Bold"/>
                <a:ea typeface="Lato Bold"/>
                <a:cs typeface="Lato Bold"/>
                <a:sym typeface="Lato Bold"/>
              </a:rPr>
              <a:t>- Homme, 40 </a:t>
            </a:r>
            <a:r>
              <a:rPr lang="en-US" sz="1500" b="1" dirty="0" err="1">
                <a:solidFill>
                  <a:srgbClr val="8DB837"/>
                </a:solidFill>
                <a:latin typeface="Lato Bold"/>
                <a:ea typeface="Lato Bold"/>
                <a:cs typeface="Lato Bold"/>
                <a:sym typeface="Lato Bold"/>
              </a:rPr>
              <a:t>ans</a:t>
            </a:r>
            <a:r>
              <a:rPr lang="en-US" sz="1500" b="1" dirty="0">
                <a:solidFill>
                  <a:srgbClr val="8DB837"/>
                </a:solidFill>
                <a:latin typeface="Lato Bold"/>
                <a:ea typeface="Lato Bold"/>
                <a:cs typeface="Lato Bold"/>
                <a:sym typeface="Lato Bold"/>
              </a:rPr>
              <a:t>, </a:t>
            </a:r>
            <a:r>
              <a:rPr lang="en-US" sz="1500" b="1" dirty="0" err="1">
                <a:solidFill>
                  <a:srgbClr val="8DB837"/>
                </a:solidFill>
                <a:latin typeface="Lato Bold"/>
                <a:ea typeface="Lato Bold"/>
                <a:cs typeface="Lato Bold"/>
                <a:sym typeface="Lato Bold"/>
              </a:rPr>
              <a:t>ressortissant</a:t>
            </a:r>
            <a:r>
              <a:rPr lang="en-US" sz="1500" b="1" dirty="0">
                <a:solidFill>
                  <a:srgbClr val="8DB837"/>
                </a:solidFill>
                <a:latin typeface="Lato Bold"/>
                <a:ea typeface="Lato Bold"/>
                <a:cs typeface="Lato Bold"/>
                <a:sym typeface="Lato Bold"/>
              </a:rPr>
              <a:t> de </a:t>
            </a:r>
            <a:r>
              <a:rPr lang="en-US" sz="1500" b="1" dirty="0" err="1">
                <a:solidFill>
                  <a:srgbClr val="8DB837"/>
                </a:solidFill>
                <a:latin typeface="Lato Bold"/>
                <a:ea typeface="Lato Bold"/>
                <a:cs typeface="Lato Bold"/>
                <a:sym typeface="Lato Bold"/>
              </a:rPr>
              <a:t>l'UE</a:t>
            </a:r>
            <a:r>
              <a:rPr lang="en-US" sz="1500" b="1" dirty="0">
                <a:solidFill>
                  <a:srgbClr val="8DB837"/>
                </a:solidFill>
                <a:latin typeface="Lato Bold"/>
                <a:ea typeface="Lato Bold"/>
                <a:cs typeface="Lato Bold"/>
                <a:sym typeface="Lato Bold"/>
              </a:rPr>
              <a:t> (au Luxembourg </a:t>
            </a:r>
            <a:r>
              <a:rPr lang="en-US" sz="1500" b="1" dirty="0" err="1">
                <a:solidFill>
                  <a:srgbClr val="8DB837"/>
                </a:solidFill>
                <a:latin typeface="Lato Bold"/>
                <a:ea typeface="Lato Bold"/>
                <a:cs typeface="Lato Bold"/>
                <a:sym typeface="Lato Bold"/>
              </a:rPr>
              <a:t>depuis</a:t>
            </a:r>
            <a:r>
              <a:rPr lang="en-US" sz="1500" b="1" dirty="0">
                <a:solidFill>
                  <a:srgbClr val="8DB837"/>
                </a:solidFill>
                <a:latin typeface="Lato Bold"/>
                <a:ea typeface="Lato Bold"/>
                <a:cs typeface="Lato Bold"/>
                <a:sym typeface="Lato Bold"/>
              </a:rPr>
              <a:t> 2009)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33400" y="457201"/>
            <a:ext cx="11658600" cy="4873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840"/>
              </a:lnSpc>
            </a:pPr>
            <a:r>
              <a:rPr lang="en-US" sz="3200">
                <a:solidFill>
                  <a:srgbClr val="2B2D2F"/>
                </a:solidFill>
                <a:latin typeface="Anton"/>
                <a:ea typeface="Anton"/>
                <a:cs typeface="Anton"/>
                <a:sym typeface="Anton"/>
              </a:rPr>
              <a:t>Le sentiment d'être valorisé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533400" y="1095375"/>
            <a:ext cx="11125200" cy="38100"/>
            <a:chOff x="0" y="0"/>
            <a:chExt cx="22250400" cy="762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2250400" cy="76200"/>
            </a:xfrm>
            <a:custGeom>
              <a:avLst/>
              <a:gdLst/>
              <a:ahLst/>
              <a:cxnLst/>
              <a:rect l="l" t="t" r="r" b="b"/>
              <a:pathLst>
                <a:path w="22250400" h="76200">
                  <a:moveTo>
                    <a:pt x="0" y="0"/>
                  </a:moveTo>
                  <a:lnTo>
                    <a:pt x="22250400" y="0"/>
                  </a:lnTo>
                  <a:lnTo>
                    <a:pt x="22250400" y="76200"/>
                  </a:lnTo>
                  <a:lnTo>
                    <a:pt x="0" y="76200"/>
                  </a:lnTo>
                  <a:close/>
                </a:path>
              </a:pathLst>
            </a:custGeom>
            <a:solidFill>
              <a:srgbClr val="8066A9"/>
            </a:solidFill>
          </p:spPr>
          <p:txBody>
            <a:bodyPr/>
            <a:lstStyle/>
            <a:p>
              <a:endParaRPr lang="fr-FR"/>
            </a:p>
          </p:txBody>
        </p: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33400" y="2252663"/>
            <a:ext cx="11125200" cy="971550"/>
            <a:chOff x="0" y="0"/>
            <a:chExt cx="22250400" cy="1943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250400" cy="1943100"/>
            </a:xfrm>
            <a:custGeom>
              <a:avLst/>
              <a:gdLst/>
              <a:ahLst/>
              <a:cxnLst/>
              <a:rect l="l" t="t" r="r" b="b"/>
              <a:pathLst>
                <a:path w="22250400" h="1943100">
                  <a:moveTo>
                    <a:pt x="0" y="190500"/>
                  </a:moveTo>
                  <a:cubicBezTo>
                    <a:pt x="0" y="85344"/>
                    <a:pt x="85344" y="0"/>
                    <a:pt x="190500" y="0"/>
                  </a:cubicBezTo>
                  <a:lnTo>
                    <a:pt x="22059900" y="0"/>
                  </a:lnTo>
                  <a:cubicBezTo>
                    <a:pt x="22165056" y="0"/>
                    <a:pt x="22250400" y="85344"/>
                    <a:pt x="22250400" y="190500"/>
                  </a:cubicBezTo>
                  <a:lnTo>
                    <a:pt x="22250400" y="1752600"/>
                  </a:lnTo>
                  <a:cubicBezTo>
                    <a:pt x="22250400" y="1857756"/>
                    <a:pt x="22165056" y="1943100"/>
                    <a:pt x="22059900" y="1943100"/>
                  </a:cubicBezTo>
                  <a:lnTo>
                    <a:pt x="190500" y="1943100"/>
                  </a:lnTo>
                  <a:cubicBezTo>
                    <a:pt x="85344" y="1943100"/>
                    <a:pt x="0" y="1857756"/>
                    <a:pt x="0" y="1752600"/>
                  </a:cubicBezTo>
                  <a:close/>
                </a:path>
              </a:pathLst>
            </a:custGeom>
            <a:solidFill>
              <a:srgbClr val="F8FAFC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33400" y="3395663"/>
            <a:ext cx="11125200" cy="971550"/>
            <a:chOff x="0" y="0"/>
            <a:chExt cx="22250400" cy="19431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50400" cy="1943100"/>
            </a:xfrm>
            <a:custGeom>
              <a:avLst/>
              <a:gdLst/>
              <a:ahLst/>
              <a:cxnLst/>
              <a:rect l="l" t="t" r="r" b="b"/>
              <a:pathLst>
                <a:path w="22250400" h="1943100">
                  <a:moveTo>
                    <a:pt x="0" y="190500"/>
                  </a:moveTo>
                  <a:cubicBezTo>
                    <a:pt x="0" y="85344"/>
                    <a:pt x="85344" y="0"/>
                    <a:pt x="190500" y="0"/>
                  </a:cubicBezTo>
                  <a:lnTo>
                    <a:pt x="22059900" y="0"/>
                  </a:lnTo>
                  <a:cubicBezTo>
                    <a:pt x="22165056" y="0"/>
                    <a:pt x="22250400" y="85344"/>
                    <a:pt x="22250400" y="190500"/>
                  </a:cubicBezTo>
                  <a:lnTo>
                    <a:pt x="22250400" y="1752600"/>
                  </a:lnTo>
                  <a:cubicBezTo>
                    <a:pt x="22250400" y="1857756"/>
                    <a:pt x="22165056" y="1943100"/>
                    <a:pt x="22059900" y="1943100"/>
                  </a:cubicBezTo>
                  <a:lnTo>
                    <a:pt x="190500" y="1943100"/>
                  </a:lnTo>
                  <a:cubicBezTo>
                    <a:pt x="85344" y="1943100"/>
                    <a:pt x="0" y="1857756"/>
                    <a:pt x="0" y="1752600"/>
                  </a:cubicBezTo>
                  <a:close/>
                </a:path>
              </a:pathLst>
            </a:custGeom>
            <a:solidFill>
              <a:srgbClr val="F8FAFC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33400" y="4538663"/>
            <a:ext cx="11125200" cy="971550"/>
            <a:chOff x="0" y="0"/>
            <a:chExt cx="22250400" cy="19431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2250400" cy="1943100"/>
            </a:xfrm>
            <a:custGeom>
              <a:avLst/>
              <a:gdLst/>
              <a:ahLst/>
              <a:cxnLst/>
              <a:rect l="l" t="t" r="r" b="b"/>
              <a:pathLst>
                <a:path w="22250400" h="1943100">
                  <a:moveTo>
                    <a:pt x="0" y="190500"/>
                  </a:moveTo>
                  <a:cubicBezTo>
                    <a:pt x="0" y="85344"/>
                    <a:pt x="85344" y="0"/>
                    <a:pt x="190500" y="0"/>
                  </a:cubicBezTo>
                  <a:lnTo>
                    <a:pt x="22059900" y="0"/>
                  </a:lnTo>
                  <a:cubicBezTo>
                    <a:pt x="22165056" y="0"/>
                    <a:pt x="22250400" y="85344"/>
                    <a:pt x="22250400" y="190500"/>
                  </a:cubicBezTo>
                  <a:lnTo>
                    <a:pt x="22250400" y="1752600"/>
                  </a:lnTo>
                  <a:cubicBezTo>
                    <a:pt x="22250400" y="1857756"/>
                    <a:pt x="22165056" y="1943100"/>
                    <a:pt x="22059900" y="1943100"/>
                  </a:cubicBezTo>
                  <a:lnTo>
                    <a:pt x="190500" y="1943100"/>
                  </a:lnTo>
                  <a:cubicBezTo>
                    <a:pt x="85344" y="1943100"/>
                    <a:pt x="0" y="1857756"/>
                    <a:pt x="0" y="1752600"/>
                  </a:cubicBezTo>
                  <a:close/>
                </a:path>
              </a:pathLst>
            </a:custGeom>
            <a:solidFill>
              <a:srgbClr val="F8FAFC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33400" y="3214688"/>
            <a:ext cx="11125200" cy="9525"/>
            <a:chOff x="0" y="0"/>
            <a:chExt cx="22250400" cy="1905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2250400" cy="19050"/>
            </a:xfrm>
            <a:custGeom>
              <a:avLst/>
              <a:gdLst/>
              <a:ahLst/>
              <a:cxnLst/>
              <a:rect l="l" t="t" r="r" b="b"/>
              <a:pathLst>
                <a:path w="22250400" h="19050">
                  <a:moveTo>
                    <a:pt x="0" y="0"/>
                  </a:moveTo>
                  <a:lnTo>
                    <a:pt x="22250400" y="0"/>
                  </a:lnTo>
                  <a:lnTo>
                    <a:pt x="22250400" y="19050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E5E7EB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33400" y="3214688"/>
            <a:ext cx="11125200" cy="9525"/>
            <a:chOff x="0" y="0"/>
            <a:chExt cx="22250400" cy="1905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2250400" cy="19050"/>
            </a:xfrm>
            <a:custGeom>
              <a:avLst/>
              <a:gdLst/>
              <a:ahLst/>
              <a:cxnLst/>
              <a:rect l="l" t="t" r="r" b="b"/>
              <a:pathLst>
                <a:path w="22250400" h="19050">
                  <a:moveTo>
                    <a:pt x="0" y="0"/>
                  </a:moveTo>
                  <a:lnTo>
                    <a:pt x="22250400" y="0"/>
                  </a:lnTo>
                  <a:lnTo>
                    <a:pt x="22250400" y="19050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E5E7EB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533400" y="2252663"/>
            <a:ext cx="11125200" cy="9525"/>
            <a:chOff x="0" y="0"/>
            <a:chExt cx="22250400" cy="1905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2250400" cy="19050"/>
            </a:xfrm>
            <a:custGeom>
              <a:avLst/>
              <a:gdLst/>
              <a:ahLst/>
              <a:cxnLst/>
              <a:rect l="l" t="t" r="r" b="b"/>
              <a:pathLst>
                <a:path w="22250400" h="19050">
                  <a:moveTo>
                    <a:pt x="0" y="0"/>
                  </a:moveTo>
                  <a:lnTo>
                    <a:pt x="22250400" y="0"/>
                  </a:lnTo>
                  <a:lnTo>
                    <a:pt x="22250400" y="19050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E5E7EB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533400" y="2252663"/>
            <a:ext cx="47625" cy="971550"/>
            <a:chOff x="0" y="0"/>
            <a:chExt cx="95250" cy="19431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95250" cy="1943100"/>
            </a:xfrm>
            <a:custGeom>
              <a:avLst/>
              <a:gdLst/>
              <a:ahLst/>
              <a:cxnLst/>
              <a:rect l="l" t="t" r="r" b="b"/>
              <a:pathLst>
                <a:path w="95250" h="1943100">
                  <a:moveTo>
                    <a:pt x="0" y="0"/>
                  </a:moveTo>
                  <a:lnTo>
                    <a:pt x="95250" y="0"/>
                  </a:lnTo>
                  <a:lnTo>
                    <a:pt x="95250" y="1943100"/>
                  </a:lnTo>
                  <a:lnTo>
                    <a:pt x="0" y="1943100"/>
                  </a:lnTo>
                  <a:close/>
                </a:path>
              </a:pathLst>
            </a:custGeom>
            <a:solidFill>
              <a:srgbClr val="8DB837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1649075" y="2252663"/>
            <a:ext cx="9525" cy="971550"/>
            <a:chOff x="0" y="0"/>
            <a:chExt cx="19050" cy="19431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9050" cy="1943100"/>
            </a:xfrm>
            <a:custGeom>
              <a:avLst/>
              <a:gdLst/>
              <a:ahLst/>
              <a:cxnLst/>
              <a:rect l="l" t="t" r="r" b="b"/>
              <a:pathLst>
                <a:path w="19050" h="1943100">
                  <a:moveTo>
                    <a:pt x="0" y="0"/>
                  </a:moveTo>
                  <a:lnTo>
                    <a:pt x="19050" y="0"/>
                  </a:lnTo>
                  <a:lnTo>
                    <a:pt x="19050" y="1943100"/>
                  </a:lnTo>
                  <a:lnTo>
                    <a:pt x="0" y="1943100"/>
                  </a:lnTo>
                  <a:close/>
                </a:path>
              </a:pathLst>
            </a:custGeom>
            <a:solidFill>
              <a:srgbClr val="E5E7EB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1266825" y="2363787"/>
            <a:ext cx="10134600" cy="6567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700"/>
              </a:lnSpc>
            </a:pPr>
            <a:r>
              <a:rPr lang="en-US" sz="1500" b="1">
                <a:solidFill>
                  <a:srgbClr val="2B2D2F"/>
                </a:solidFill>
                <a:latin typeface="Lato Bold"/>
                <a:ea typeface="Lato Bold"/>
                <a:cs typeface="Lato Bold"/>
                <a:sym typeface="Lato Bold"/>
              </a:rPr>
              <a:t>Être salué et reconnu dans la rue :</a:t>
            </a:r>
            <a:r>
              <a:rPr lang="en-US" sz="1500">
                <a:solidFill>
                  <a:srgbClr val="374151"/>
                </a:solidFill>
                <a:latin typeface="Lato"/>
                <a:ea typeface="Lato"/>
                <a:cs typeface="Lato"/>
                <a:sym typeface="Lato"/>
              </a:rPr>
              <a:t> Les salutations du quotidien posent la première pierre du sentiment d'exister socialement dans l'espace public local.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533400" y="4357688"/>
            <a:ext cx="11125200" cy="9525"/>
            <a:chOff x="0" y="0"/>
            <a:chExt cx="22250400" cy="1905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22250400" cy="19050"/>
            </a:xfrm>
            <a:custGeom>
              <a:avLst/>
              <a:gdLst/>
              <a:ahLst/>
              <a:cxnLst/>
              <a:rect l="l" t="t" r="r" b="b"/>
              <a:pathLst>
                <a:path w="22250400" h="19050">
                  <a:moveTo>
                    <a:pt x="0" y="0"/>
                  </a:moveTo>
                  <a:lnTo>
                    <a:pt x="22250400" y="0"/>
                  </a:lnTo>
                  <a:lnTo>
                    <a:pt x="22250400" y="19050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E5E7EB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533400" y="4357688"/>
            <a:ext cx="11125200" cy="9525"/>
            <a:chOff x="0" y="0"/>
            <a:chExt cx="22250400" cy="1905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22250400" cy="19050"/>
            </a:xfrm>
            <a:custGeom>
              <a:avLst/>
              <a:gdLst/>
              <a:ahLst/>
              <a:cxnLst/>
              <a:rect l="l" t="t" r="r" b="b"/>
              <a:pathLst>
                <a:path w="22250400" h="19050">
                  <a:moveTo>
                    <a:pt x="0" y="0"/>
                  </a:moveTo>
                  <a:lnTo>
                    <a:pt x="22250400" y="0"/>
                  </a:lnTo>
                  <a:lnTo>
                    <a:pt x="22250400" y="19050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E5E7EB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533400" y="3395663"/>
            <a:ext cx="11125200" cy="9525"/>
            <a:chOff x="0" y="0"/>
            <a:chExt cx="22250400" cy="1905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22250400" cy="19050"/>
            </a:xfrm>
            <a:custGeom>
              <a:avLst/>
              <a:gdLst/>
              <a:ahLst/>
              <a:cxnLst/>
              <a:rect l="l" t="t" r="r" b="b"/>
              <a:pathLst>
                <a:path w="22250400" h="19050">
                  <a:moveTo>
                    <a:pt x="0" y="0"/>
                  </a:moveTo>
                  <a:lnTo>
                    <a:pt x="22250400" y="0"/>
                  </a:lnTo>
                  <a:lnTo>
                    <a:pt x="22250400" y="19050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E5E7EB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533400" y="3395663"/>
            <a:ext cx="47625" cy="971550"/>
            <a:chOff x="0" y="0"/>
            <a:chExt cx="95250" cy="194310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95250" cy="1943100"/>
            </a:xfrm>
            <a:custGeom>
              <a:avLst/>
              <a:gdLst/>
              <a:ahLst/>
              <a:cxnLst/>
              <a:rect l="l" t="t" r="r" b="b"/>
              <a:pathLst>
                <a:path w="95250" h="1943100">
                  <a:moveTo>
                    <a:pt x="0" y="0"/>
                  </a:moveTo>
                  <a:lnTo>
                    <a:pt x="95250" y="0"/>
                  </a:lnTo>
                  <a:lnTo>
                    <a:pt x="95250" y="1943100"/>
                  </a:lnTo>
                  <a:lnTo>
                    <a:pt x="0" y="1943100"/>
                  </a:lnTo>
                  <a:close/>
                </a:path>
              </a:pathLst>
            </a:custGeom>
            <a:solidFill>
              <a:srgbClr val="8DB837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1649075" y="3395663"/>
            <a:ext cx="9525" cy="971550"/>
            <a:chOff x="0" y="0"/>
            <a:chExt cx="19050" cy="194310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9050" cy="1943100"/>
            </a:xfrm>
            <a:custGeom>
              <a:avLst/>
              <a:gdLst/>
              <a:ahLst/>
              <a:cxnLst/>
              <a:rect l="l" t="t" r="r" b="b"/>
              <a:pathLst>
                <a:path w="19050" h="1943100">
                  <a:moveTo>
                    <a:pt x="0" y="0"/>
                  </a:moveTo>
                  <a:lnTo>
                    <a:pt x="19050" y="0"/>
                  </a:lnTo>
                  <a:lnTo>
                    <a:pt x="19050" y="1943100"/>
                  </a:lnTo>
                  <a:lnTo>
                    <a:pt x="0" y="1943100"/>
                  </a:lnTo>
                  <a:close/>
                </a:path>
              </a:pathLst>
            </a:custGeom>
            <a:solidFill>
              <a:srgbClr val="E5E7EB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31" name="TextBox 31"/>
          <p:cNvSpPr txBox="1"/>
          <p:nvPr/>
        </p:nvSpPr>
        <p:spPr>
          <a:xfrm>
            <a:off x="1266825" y="3506787"/>
            <a:ext cx="10134600" cy="6567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700"/>
              </a:lnSpc>
            </a:pPr>
            <a:r>
              <a:rPr lang="en-US" sz="1500" b="1">
                <a:solidFill>
                  <a:srgbClr val="2B2D2F"/>
                </a:solidFill>
                <a:latin typeface="Lato Bold"/>
                <a:ea typeface="Lato Bold"/>
                <a:cs typeface="Lato Bold"/>
                <a:sym typeface="Lato Bold"/>
              </a:rPr>
              <a:t>Recevoir une invitation explicite :</a:t>
            </a:r>
            <a:r>
              <a:rPr lang="en-US" sz="1500">
                <a:solidFill>
                  <a:srgbClr val="374151"/>
                </a:solidFill>
                <a:latin typeface="Lato"/>
                <a:ea typeface="Lato"/>
                <a:cs typeface="Lato"/>
                <a:sym typeface="Lato"/>
              </a:rPr>
              <a:t> Solliciter les personnes de manière personnalisée montre que leur présence est sincèrement souhaitée.</a:t>
            </a:r>
          </a:p>
        </p:txBody>
      </p:sp>
      <p:grpSp>
        <p:nvGrpSpPr>
          <p:cNvPr id="32" name="Group 32"/>
          <p:cNvGrpSpPr/>
          <p:nvPr/>
        </p:nvGrpSpPr>
        <p:grpSpPr>
          <a:xfrm>
            <a:off x="533400" y="5500688"/>
            <a:ext cx="11125200" cy="9525"/>
            <a:chOff x="0" y="0"/>
            <a:chExt cx="22250400" cy="1905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22250400" cy="19050"/>
            </a:xfrm>
            <a:custGeom>
              <a:avLst/>
              <a:gdLst/>
              <a:ahLst/>
              <a:cxnLst/>
              <a:rect l="l" t="t" r="r" b="b"/>
              <a:pathLst>
                <a:path w="22250400" h="19050">
                  <a:moveTo>
                    <a:pt x="0" y="0"/>
                  </a:moveTo>
                  <a:lnTo>
                    <a:pt x="22250400" y="0"/>
                  </a:lnTo>
                  <a:lnTo>
                    <a:pt x="22250400" y="19050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E5E7EB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533400" y="5500688"/>
            <a:ext cx="11125200" cy="9525"/>
            <a:chOff x="0" y="0"/>
            <a:chExt cx="22250400" cy="19050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22250400" cy="19050"/>
            </a:xfrm>
            <a:custGeom>
              <a:avLst/>
              <a:gdLst/>
              <a:ahLst/>
              <a:cxnLst/>
              <a:rect l="l" t="t" r="r" b="b"/>
              <a:pathLst>
                <a:path w="22250400" h="19050">
                  <a:moveTo>
                    <a:pt x="0" y="0"/>
                  </a:moveTo>
                  <a:lnTo>
                    <a:pt x="22250400" y="0"/>
                  </a:lnTo>
                  <a:lnTo>
                    <a:pt x="22250400" y="19050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E5E7EB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533400" y="4538663"/>
            <a:ext cx="11125200" cy="9525"/>
            <a:chOff x="0" y="0"/>
            <a:chExt cx="22250400" cy="19050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22250400" cy="19050"/>
            </a:xfrm>
            <a:custGeom>
              <a:avLst/>
              <a:gdLst/>
              <a:ahLst/>
              <a:cxnLst/>
              <a:rect l="l" t="t" r="r" b="b"/>
              <a:pathLst>
                <a:path w="22250400" h="19050">
                  <a:moveTo>
                    <a:pt x="0" y="0"/>
                  </a:moveTo>
                  <a:lnTo>
                    <a:pt x="22250400" y="0"/>
                  </a:lnTo>
                  <a:lnTo>
                    <a:pt x="22250400" y="19050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E5E7EB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533400" y="4538663"/>
            <a:ext cx="47625" cy="971550"/>
            <a:chOff x="0" y="0"/>
            <a:chExt cx="95250" cy="1943100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95250" cy="1943100"/>
            </a:xfrm>
            <a:custGeom>
              <a:avLst/>
              <a:gdLst/>
              <a:ahLst/>
              <a:cxnLst/>
              <a:rect l="l" t="t" r="r" b="b"/>
              <a:pathLst>
                <a:path w="95250" h="1943100">
                  <a:moveTo>
                    <a:pt x="0" y="0"/>
                  </a:moveTo>
                  <a:lnTo>
                    <a:pt x="95250" y="0"/>
                  </a:lnTo>
                  <a:lnTo>
                    <a:pt x="95250" y="1943100"/>
                  </a:lnTo>
                  <a:lnTo>
                    <a:pt x="0" y="1943100"/>
                  </a:lnTo>
                  <a:close/>
                </a:path>
              </a:pathLst>
            </a:custGeom>
            <a:solidFill>
              <a:srgbClr val="8DB837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11649075" y="4538663"/>
            <a:ext cx="9525" cy="971550"/>
            <a:chOff x="0" y="0"/>
            <a:chExt cx="19050" cy="1943100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19050" cy="1943100"/>
            </a:xfrm>
            <a:custGeom>
              <a:avLst/>
              <a:gdLst/>
              <a:ahLst/>
              <a:cxnLst/>
              <a:rect l="l" t="t" r="r" b="b"/>
              <a:pathLst>
                <a:path w="19050" h="1943100">
                  <a:moveTo>
                    <a:pt x="0" y="0"/>
                  </a:moveTo>
                  <a:lnTo>
                    <a:pt x="19050" y="0"/>
                  </a:lnTo>
                  <a:lnTo>
                    <a:pt x="19050" y="1943100"/>
                  </a:lnTo>
                  <a:lnTo>
                    <a:pt x="0" y="1943100"/>
                  </a:lnTo>
                  <a:close/>
                </a:path>
              </a:pathLst>
            </a:custGeom>
            <a:solidFill>
              <a:srgbClr val="E5E7EB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1333500" y="4649787"/>
            <a:ext cx="10067925" cy="6567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700"/>
              </a:lnSpc>
            </a:pPr>
            <a:r>
              <a:rPr lang="en-US" sz="1500" b="1">
                <a:solidFill>
                  <a:srgbClr val="2B2D2F"/>
                </a:solidFill>
                <a:latin typeface="Lato Bold"/>
                <a:ea typeface="Lato Bold"/>
                <a:cs typeface="Lato Bold"/>
                <a:sym typeface="Lato Bold"/>
              </a:rPr>
              <a:t>Solliciter pour de l'entraide :</a:t>
            </a:r>
            <a:r>
              <a:rPr lang="en-US" sz="1500">
                <a:solidFill>
                  <a:srgbClr val="374151"/>
                </a:solidFill>
                <a:latin typeface="Lato"/>
                <a:ea typeface="Lato"/>
                <a:cs typeface="Lato"/>
                <a:sym typeface="Lato"/>
              </a:rPr>
              <a:t> Demander de l'aide pour organiser une fête ou une activité transforme le « bénéficiaire passif » en « contributeur actif » respecté.</a:t>
            </a:r>
          </a:p>
        </p:txBody>
      </p:sp>
      <p:grpSp>
        <p:nvGrpSpPr>
          <p:cNvPr id="43" name="Group 43"/>
          <p:cNvGrpSpPr/>
          <p:nvPr/>
        </p:nvGrpSpPr>
        <p:grpSpPr>
          <a:xfrm>
            <a:off x="828675" y="2466975"/>
            <a:ext cx="247650" cy="257175"/>
            <a:chOff x="0" y="0"/>
            <a:chExt cx="495300" cy="514350"/>
          </a:xfrm>
        </p:grpSpPr>
        <p:sp>
          <p:nvSpPr>
            <p:cNvPr id="44" name="Freeform 44" descr="image.png"/>
            <p:cNvSpPr/>
            <p:nvPr/>
          </p:nvSpPr>
          <p:spPr>
            <a:xfrm>
              <a:off x="0" y="0"/>
              <a:ext cx="495300" cy="514350"/>
            </a:xfrm>
            <a:custGeom>
              <a:avLst/>
              <a:gdLst/>
              <a:ahLst/>
              <a:cxnLst/>
              <a:rect l="l" t="t" r="r" b="b"/>
              <a:pathLst>
                <a:path w="495300" h="514350">
                  <a:moveTo>
                    <a:pt x="0" y="0"/>
                  </a:moveTo>
                  <a:lnTo>
                    <a:pt x="495300" y="0"/>
                  </a:lnTo>
                  <a:lnTo>
                    <a:pt x="495300" y="514350"/>
                  </a:lnTo>
                  <a:lnTo>
                    <a:pt x="0" y="5143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828675" y="3609975"/>
            <a:ext cx="247650" cy="257175"/>
            <a:chOff x="0" y="0"/>
            <a:chExt cx="495300" cy="514350"/>
          </a:xfrm>
        </p:grpSpPr>
        <p:sp>
          <p:nvSpPr>
            <p:cNvPr id="46" name="Freeform 46" descr="image.png"/>
            <p:cNvSpPr/>
            <p:nvPr/>
          </p:nvSpPr>
          <p:spPr>
            <a:xfrm>
              <a:off x="0" y="0"/>
              <a:ext cx="495300" cy="514350"/>
            </a:xfrm>
            <a:custGeom>
              <a:avLst/>
              <a:gdLst/>
              <a:ahLst/>
              <a:cxnLst/>
              <a:rect l="l" t="t" r="r" b="b"/>
              <a:pathLst>
                <a:path w="495300" h="514350">
                  <a:moveTo>
                    <a:pt x="0" y="0"/>
                  </a:moveTo>
                  <a:lnTo>
                    <a:pt x="495300" y="0"/>
                  </a:lnTo>
                  <a:lnTo>
                    <a:pt x="495300" y="514350"/>
                  </a:lnTo>
                  <a:lnTo>
                    <a:pt x="0" y="5143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828675" y="4752975"/>
            <a:ext cx="314325" cy="257175"/>
            <a:chOff x="0" y="0"/>
            <a:chExt cx="628650" cy="514350"/>
          </a:xfrm>
        </p:grpSpPr>
        <p:sp>
          <p:nvSpPr>
            <p:cNvPr id="48" name="Freeform 48" descr="image.png"/>
            <p:cNvSpPr/>
            <p:nvPr/>
          </p:nvSpPr>
          <p:spPr>
            <a:xfrm>
              <a:off x="0" y="0"/>
              <a:ext cx="628650" cy="514350"/>
            </a:xfrm>
            <a:custGeom>
              <a:avLst/>
              <a:gdLst/>
              <a:ahLst/>
              <a:cxnLst/>
              <a:rect l="l" t="t" r="r" b="b"/>
              <a:pathLst>
                <a:path w="628650" h="514350">
                  <a:moveTo>
                    <a:pt x="0" y="0"/>
                  </a:moveTo>
                  <a:lnTo>
                    <a:pt x="628650" y="0"/>
                  </a:lnTo>
                  <a:lnTo>
                    <a:pt x="628650" y="514350"/>
                  </a:lnTo>
                  <a:lnTo>
                    <a:pt x="0" y="5143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49" name="TextBox 49"/>
          <p:cNvSpPr txBox="1"/>
          <p:nvPr/>
        </p:nvSpPr>
        <p:spPr>
          <a:xfrm>
            <a:off x="533400" y="457201"/>
            <a:ext cx="11658600" cy="4873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840"/>
              </a:lnSpc>
            </a:pPr>
            <a:r>
              <a:rPr lang="en-US" sz="3200" dirty="0">
                <a:solidFill>
                  <a:srgbClr val="2B2D2F"/>
                </a:solidFill>
                <a:latin typeface="Anton"/>
                <a:ea typeface="Anton"/>
                <a:cs typeface="Anton"/>
                <a:sym typeface="Anton"/>
              </a:rPr>
              <a:t>La force des petits </a:t>
            </a:r>
            <a:r>
              <a:rPr lang="en-US" sz="3200" dirty="0" err="1">
                <a:solidFill>
                  <a:srgbClr val="2B2D2F"/>
                </a:solidFill>
                <a:latin typeface="Anton"/>
                <a:ea typeface="Anton"/>
                <a:cs typeface="Anton"/>
                <a:sym typeface="Anton"/>
              </a:rPr>
              <a:t>gestes</a:t>
            </a:r>
            <a:endParaRPr lang="en-US" sz="3200" dirty="0">
              <a:solidFill>
                <a:srgbClr val="2B2D2F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grpSp>
        <p:nvGrpSpPr>
          <p:cNvPr id="50" name="Group 50"/>
          <p:cNvGrpSpPr/>
          <p:nvPr/>
        </p:nvGrpSpPr>
        <p:grpSpPr>
          <a:xfrm>
            <a:off x="533400" y="1095375"/>
            <a:ext cx="11125200" cy="38100"/>
            <a:chOff x="0" y="0"/>
            <a:chExt cx="22250400" cy="76200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22250400" cy="76200"/>
            </a:xfrm>
            <a:custGeom>
              <a:avLst/>
              <a:gdLst/>
              <a:ahLst/>
              <a:cxnLst/>
              <a:rect l="l" t="t" r="r" b="b"/>
              <a:pathLst>
                <a:path w="22250400" h="76200">
                  <a:moveTo>
                    <a:pt x="0" y="0"/>
                  </a:moveTo>
                  <a:lnTo>
                    <a:pt x="22250400" y="0"/>
                  </a:lnTo>
                  <a:lnTo>
                    <a:pt x="22250400" y="76200"/>
                  </a:lnTo>
                  <a:lnTo>
                    <a:pt x="0" y="76200"/>
                  </a:lnTo>
                  <a:close/>
                </a:path>
              </a:pathLst>
            </a:custGeom>
            <a:solidFill>
              <a:srgbClr val="8066A9"/>
            </a:solidFill>
          </p:spPr>
          <p:txBody>
            <a:bodyPr/>
            <a:lstStyle/>
            <a:p>
              <a:endParaRPr lang="fr-FR"/>
            </a:p>
          </p:txBody>
        </p:sp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33400" y="2371726"/>
            <a:ext cx="5391150" cy="3019425"/>
            <a:chOff x="0" y="0"/>
            <a:chExt cx="10782300" cy="6038850"/>
          </a:xfrm>
        </p:grpSpPr>
        <p:sp>
          <p:nvSpPr>
            <p:cNvPr id="5" name="Freeform 5" descr="image.png"/>
            <p:cNvSpPr/>
            <p:nvPr/>
          </p:nvSpPr>
          <p:spPr>
            <a:xfrm>
              <a:off x="0" y="0"/>
              <a:ext cx="10782300" cy="6038850"/>
            </a:xfrm>
            <a:custGeom>
              <a:avLst/>
              <a:gdLst/>
              <a:ahLst/>
              <a:cxnLst/>
              <a:rect l="l" t="t" r="r" b="b"/>
              <a:pathLst>
                <a:path w="10782300" h="6038850">
                  <a:moveTo>
                    <a:pt x="0" y="0"/>
                  </a:moveTo>
                  <a:lnTo>
                    <a:pt x="10782300" y="0"/>
                  </a:lnTo>
                  <a:lnTo>
                    <a:pt x="10782300" y="6038850"/>
                  </a:lnTo>
                  <a:lnTo>
                    <a:pt x="0" y="60388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267450" y="2371726"/>
            <a:ext cx="5391150" cy="3019425"/>
            <a:chOff x="0" y="0"/>
            <a:chExt cx="10782300" cy="6038850"/>
          </a:xfrm>
        </p:grpSpPr>
        <p:sp>
          <p:nvSpPr>
            <p:cNvPr id="7" name="Freeform 7" descr="image.png"/>
            <p:cNvSpPr/>
            <p:nvPr/>
          </p:nvSpPr>
          <p:spPr>
            <a:xfrm>
              <a:off x="0" y="0"/>
              <a:ext cx="10782300" cy="6038850"/>
            </a:xfrm>
            <a:custGeom>
              <a:avLst/>
              <a:gdLst/>
              <a:ahLst/>
              <a:cxnLst/>
              <a:rect l="l" t="t" r="r" b="b"/>
              <a:pathLst>
                <a:path w="10782300" h="6038850">
                  <a:moveTo>
                    <a:pt x="0" y="0"/>
                  </a:moveTo>
                  <a:lnTo>
                    <a:pt x="10782300" y="0"/>
                  </a:lnTo>
                  <a:lnTo>
                    <a:pt x="10782300" y="6038850"/>
                  </a:lnTo>
                  <a:lnTo>
                    <a:pt x="0" y="60388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228726" y="2724150"/>
            <a:ext cx="4620577" cy="333375"/>
            <a:chOff x="0" y="0"/>
            <a:chExt cx="9241155" cy="66675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9241154" cy="666750"/>
            </a:xfrm>
            <a:custGeom>
              <a:avLst/>
              <a:gdLst/>
              <a:ahLst/>
              <a:cxnLst/>
              <a:rect l="l" t="t" r="r" b="b"/>
              <a:pathLst>
                <a:path w="9241154" h="666750">
                  <a:moveTo>
                    <a:pt x="0" y="0"/>
                  </a:moveTo>
                  <a:lnTo>
                    <a:pt x="9241154" y="0"/>
                  </a:lnTo>
                  <a:lnTo>
                    <a:pt x="9241154" y="666750"/>
                  </a:lnTo>
                  <a:lnTo>
                    <a:pt x="0" y="66675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20062" b="-220062"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28575"/>
              <a:ext cx="9241155" cy="69532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160"/>
                </a:lnSpc>
              </a:pPr>
              <a:r>
                <a:rPr lang="en-US" b="1">
                  <a:solidFill>
                    <a:srgbClr val="2B2D2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Sous les radars de l'officiel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828675" y="3121025"/>
            <a:ext cx="4800600" cy="10029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700"/>
              </a:lnSpc>
            </a:pPr>
            <a:r>
              <a:rPr lang="en-US" sz="1500">
                <a:solidFill>
                  <a:srgbClr val="374151"/>
                </a:solidFill>
                <a:latin typeface="Lato"/>
                <a:ea typeface="Lato"/>
                <a:cs typeface="Lato"/>
                <a:sym typeface="Lato"/>
              </a:rPr>
              <a:t>Avant d'intégrer une commission ou de s'inscrire sur les listes électorales, l'implication citoyenne démarre souvent de manière informelle.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28675" y="4130675"/>
            <a:ext cx="4800600" cy="6567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700"/>
              </a:lnSpc>
            </a:pPr>
            <a:r>
              <a:rPr lang="en-US" sz="1500">
                <a:solidFill>
                  <a:srgbClr val="374151"/>
                </a:solidFill>
                <a:latin typeface="Lato"/>
                <a:ea typeface="Lato"/>
                <a:cs typeface="Lato"/>
                <a:sym typeface="Lato"/>
              </a:rPr>
              <a:t>Elle s'incarne dans les clubs sportifs, les comités de parents d'élèves, l'entraide entre voisins ou le bénévolat spontané.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6905626" y="2724150"/>
            <a:ext cx="4680585" cy="333375"/>
            <a:chOff x="0" y="0"/>
            <a:chExt cx="9361170" cy="66675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9361170" cy="666750"/>
            </a:xfrm>
            <a:custGeom>
              <a:avLst/>
              <a:gdLst/>
              <a:ahLst/>
              <a:cxnLst/>
              <a:rect l="l" t="t" r="r" b="b"/>
              <a:pathLst>
                <a:path w="9361170" h="666750">
                  <a:moveTo>
                    <a:pt x="0" y="0"/>
                  </a:moveTo>
                  <a:lnTo>
                    <a:pt x="9361170" y="0"/>
                  </a:lnTo>
                  <a:lnTo>
                    <a:pt x="9361170" y="666750"/>
                  </a:lnTo>
                  <a:lnTo>
                    <a:pt x="0" y="66675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23569" b="-223569"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9361170" cy="69532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160"/>
                </a:lnSpc>
              </a:pPr>
              <a:r>
                <a:rPr lang="en-US" b="1">
                  <a:solidFill>
                    <a:srgbClr val="2B2D2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Le défi des commissions</a:t>
              </a:r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6562725" y="3121025"/>
            <a:ext cx="4800600" cy="6567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700"/>
              </a:lnSpc>
            </a:pPr>
            <a:r>
              <a:rPr lang="en-US" sz="1500">
                <a:solidFill>
                  <a:srgbClr val="374151"/>
                </a:solidFill>
                <a:latin typeface="Lato"/>
                <a:ea typeface="Lato"/>
                <a:cs typeface="Lato"/>
                <a:sym typeface="Lato"/>
              </a:rPr>
              <a:t>Ne pas se focaliser uniquement sur les structures ou réunions officielles.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562725" y="3844925"/>
            <a:ext cx="4800600" cy="6567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700"/>
              </a:lnSpc>
            </a:pPr>
            <a:r>
              <a:rPr lang="en-US" sz="1500" b="1">
                <a:solidFill>
                  <a:srgbClr val="374151"/>
                </a:solidFill>
                <a:latin typeface="Lato Bold"/>
                <a:ea typeface="Lato Bold"/>
                <a:cs typeface="Lato Bold"/>
                <a:sym typeface="Lato Bold"/>
              </a:rPr>
              <a:t>Repérer, soutenir et valoriser</a:t>
            </a:r>
            <a:r>
              <a:rPr lang="en-US" sz="1500">
                <a:solidFill>
                  <a:srgbClr val="374151"/>
                </a:solidFill>
                <a:latin typeface="Lato"/>
                <a:ea typeface="Lato"/>
                <a:cs typeface="Lato"/>
                <a:sym typeface="Lato"/>
              </a:rPr>
              <a:t> ces formes discrètes d'engagement déjà existantes sur le territoire communal.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828675" y="2776537"/>
            <a:ext cx="285750" cy="228600"/>
            <a:chOff x="0" y="0"/>
            <a:chExt cx="571500" cy="457200"/>
          </a:xfrm>
        </p:grpSpPr>
        <p:sp>
          <p:nvSpPr>
            <p:cNvPr id="19" name="Freeform 19" descr="image.png"/>
            <p:cNvSpPr/>
            <p:nvPr/>
          </p:nvSpPr>
          <p:spPr>
            <a:xfrm>
              <a:off x="0" y="0"/>
              <a:ext cx="571500" cy="457200"/>
            </a:xfrm>
            <a:custGeom>
              <a:avLst/>
              <a:gdLst/>
              <a:ahLst/>
              <a:cxnLst/>
              <a:rect l="l" t="t" r="r" b="b"/>
              <a:pathLst>
                <a:path w="571500" h="457200">
                  <a:moveTo>
                    <a:pt x="0" y="0"/>
                  </a:moveTo>
                  <a:lnTo>
                    <a:pt x="571500" y="0"/>
                  </a:lnTo>
                  <a:lnTo>
                    <a:pt x="571500" y="457200"/>
                  </a:lnTo>
                  <a:lnTo>
                    <a:pt x="0" y="457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b="-4166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6562725" y="2776537"/>
            <a:ext cx="228600" cy="228600"/>
            <a:chOff x="0" y="0"/>
            <a:chExt cx="457200" cy="457200"/>
          </a:xfrm>
        </p:grpSpPr>
        <p:sp>
          <p:nvSpPr>
            <p:cNvPr id="21" name="Freeform 21" descr="image.png"/>
            <p:cNvSpPr/>
            <p:nvPr/>
          </p:nvSpPr>
          <p:spPr>
            <a:xfrm>
              <a:off x="0" y="0"/>
              <a:ext cx="457200" cy="457200"/>
            </a:xfrm>
            <a:custGeom>
              <a:avLst/>
              <a:gdLst/>
              <a:ahLst/>
              <a:cxnLst/>
              <a:rect l="l" t="t" r="r" b="b"/>
              <a:pathLst>
                <a:path w="457200" h="457200">
                  <a:moveTo>
                    <a:pt x="0" y="0"/>
                  </a:moveTo>
                  <a:lnTo>
                    <a:pt x="457200" y="0"/>
                  </a:lnTo>
                  <a:lnTo>
                    <a:pt x="457200" y="457200"/>
                  </a:lnTo>
                  <a:lnTo>
                    <a:pt x="0" y="457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b="-4166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533400" y="457201"/>
            <a:ext cx="11658600" cy="4873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840"/>
              </a:lnSpc>
            </a:pPr>
            <a:r>
              <a:rPr lang="en-US" sz="3200">
                <a:solidFill>
                  <a:srgbClr val="2B2D2F"/>
                </a:solidFill>
                <a:latin typeface="Anton"/>
                <a:ea typeface="Anton"/>
                <a:cs typeface="Anton"/>
                <a:sym typeface="Anton"/>
              </a:rPr>
              <a:t>L'engagement informel</a:t>
            </a:r>
          </a:p>
        </p:txBody>
      </p:sp>
      <p:grpSp>
        <p:nvGrpSpPr>
          <p:cNvPr id="23" name="Group 23"/>
          <p:cNvGrpSpPr/>
          <p:nvPr/>
        </p:nvGrpSpPr>
        <p:grpSpPr>
          <a:xfrm>
            <a:off x="533400" y="1095375"/>
            <a:ext cx="11125200" cy="38100"/>
            <a:chOff x="0" y="0"/>
            <a:chExt cx="22250400" cy="7620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22250400" cy="76200"/>
            </a:xfrm>
            <a:custGeom>
              <a:avLst/>
              <a:gdLst/>
              <a:ahLst/>
              <a:cxnLst/>
              <a:rect l="l" t="t" r="r" b="b"/>
              <a:pathLst>
                <a:path w="22250400" h="76200">
                  <a:moveTo>
                    <a:pt x="0" y="0"/>
                  </a:moveTo>
                  <a:lnTo>
                    <a:pt x="22250400" y="0"/>
                  </a:lnTo>
                  <a:lnTo>
                    <a:pt x="22250400" y="76200"/>
                  </a:lnTo>
                  <a:lnTo>
                    <a:pt x="0" y="76200"/>
                  </a:lnTo>
                  <a:close/>
                </a:path>
              </a:pathLst>
            </a:custGeom>
            <a:solidFill>
              <a:srgbClr val="8066A9"/>
            </a:solidFill>
          </p:spPr>
          <p:txBody>
            <a:bodyPr/>
            <a:lstStyle/>
            <a:p>
              <a:endParaRPr lang="fr-FR"/>
            </a:p>
          </p:txBody>
        </p:sp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33400" y="2514600"/>
            <a:ext cx="5391150" cy="2733675"/>
            <a:chOff x="0" y="0"/>
            <a:chExt cx="10782300" cy="5467350"/>
          </a:xfrm>
        </p:grpSpPr>
        <p:sp>
          <p:nvSpPr>
            <p:cNvPr id="5" name="Freeform 5" descr="image.png"/>
            <p:cNvSpPr/>
            <p:nvPr/>
          </p:nvSpPr>
          <p:spPr>
            <a:xfrm>
              <a:off x="0" y="0"/>
              <a:ext cx="10782300" cy="5467350"/>
            </a:xfrm>
            <a:custGeom>
              <a:avLst/>
              <a:gdLst/>
              <a:ahLst/>
              <a:cxnLst/>
              <a:rect l="l" t="t" r="r" b="b"/>
              <a:pathLst>
                <a:path w="10782300" h="5467350">
                  <a:moveTo>
                    <a:pt x="0" y="0"/>
                  </a:moveTo>
                  <a:lnTo>
                    <a:pt x="10782300" y="0"/>
                  </a:lnTo>
                  <a:lnTo>
                    <a:pt x="10782300" y="5467350"/>
                  </a:lnTo>
                  <a:lnTo>
                    <a:pt x="0" y="54673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267450" y="2514600"/>
            <a:ext cx="5391150" cy="2733675"/>
            <a:chOff x="0" y="0"/>
            <a:chExt cx="10782300" cy="5467350"/>
          </a:xfrm>
        </p:grpSpPr>
        <p:sp>
          <p:nvSpPr>
            <p:cNvPr id="7" name="Freeform 7" descr="image.png"/>
            <p:cNvSpPr/>
            <p:nvPr/>
          </p:nvSpPr>
          <p:spPr>
            <a:xfrm>
              <a:off x="0" y="0"/>
              <a:ext cx="10782300" cy="5467350"/>
            </a:xfrm>
            <a:custGeom>
              <a:avLst/>
              <a:gdLst/>
              <a:ahLst/>
              <a:cxnLst/>
              <a:rect l="l" t="t" r="r" b="b"/>
              <a:pathLst>
                <a:path w="10782300" h="5467350">
                  <a:moveTo>
                    <a:pt x="0" y="0"/>
                  </a:moveTo>
                  <a:lnTo>
                    <a:pt x="10782300" y="0"/>
                  </a:lnTo>
                  <a:lnTo>
                    <a:pt x="10782300" y="5467350"/>
                  </a:lnTo>
                  <a:lnTo>
                    <a:pt x="0" y="54673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200150" y="2867025"/>
            <a:ext cx="4650581" cy="333375"/>
            <a:chOff x="0" y="0"/>
            <a:chExt cx="9301162" cy="66675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9301162" cy="666750"/>
            </a:xfrm>
            <a:custGeom>
              <a:avLst/>
              <a:gdLst/>
              <a:ahLst/>
              <a:cxnLst/>
              <a:rect l="l" t="t" r="r" b="b"/>
              <a:pathLst>
                <a:path w="9301162" h="666750">
                  <a:moveTo>
                    <a:pt x="0" y="0"/>
                  </a:moveTo>
                  <a:lnTo>
                    <a:pt x="9301162" y="0"/>
                  </a:lnTo>
                  <a:lnTo>
                    <a:pt x="9301162" y="666750"/>
                  </a:lnTo>
                  <a:lnTo>
                    <a:pt x="0" y="66675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21816" b="-221816"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28575"/>
              <a:ext cx="9301162" cy="69532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160"/>
                </a:lnSpc>
              </a:pPr>
              <a:r>
                <a:rPr lang="en-US" b="1">
                  <a:solidFill>
                    <a:srgbClr val="2B2D2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Qu'est-ce qu'un multiplicateur ?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828675" y="3263900"/>
            <a:ext cx="4800600" cy="6567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700"/>
              </a:lnSpc>
            </a:pPr>
            <a:r>
              <a:rPr lang="en-US" sz="1500">
                <a:solidFill>
                  <a:srgbClr val="374151"/>
                </a:solidFill>
                <a:latin typeface="Lato"/>
                <a:ea typeface="Lato"/>
                <a:cs typeface="Lato"/>
                <a:sym typeface="Lato"/>
              </a:rPr>
              <a:t>Un </a:t>
            </a:r>
            <a:r>
              <a:rPr lang="en-US" sz="1500" b="1">
                <a:solidFill>
                  <a:srgbClr val="374151"/>
                </a:solidFill>
                <a:latin typeface="Lato Bold"/>
                <a:ea typeface="Lato Bold"/>
                <a:cs typeface="Lato Bold"/>
                <a:sym typeface="Lato Bold"/>
              </a:rPr>
              <a:t>relais de proximité</a:t>
            </a:r>
            <a:r>
              <a:rPr lang="en-US" sz="1500">
                <a:solidFill>
                  <a:srgbClr val="374151"/>
                </a:solidFill>
                <a:latin typeface="Lato"/>
                <a:ea typeface="Lato"/>
                <a:cs typeface="Lato"/>
                <a:sym typeface="Lato"/>
              </a:rPr>
              <a:t> qui fait le pont entre la commune, la commission et la population locale.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28675" y="3987800"/>
            <a:ext cx="4800600" cy="10029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700"/>
              </a:lnSpc>
            </a:pPr>
            <a:r>
              <a:rPr lang="en-US" sz="1500">
                <a:solidFill>
                  <a:srgbClr val="374151"/>
                </a:solidFill>
                <a:latin typeface="Lato"/>
                <a:ea typeface="Lato"/>
                <a:cs typeface="Lato"/>
                <a:sym typeface="Lato"/>
              </a:rPr>
              <a:t>Au lieu d'attendre les habitants lors de séances officielles, il va à leur rencontre là où la vie se déroule (écoles, événements, clubs, quartiers).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6962775" y="2867025"/>
            <a:ext cx="4620577" cy="333375"/>
            <a:chOff x="0" y="0"/>
            <a:chExt cx="9241155" cy="66675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9241154" cy="666750"/>
            </a:xfrm>
            <a:custGeom>
              <a:avLst/>
              <a:gdLst/>
              <a:ahLst/>
              <a:cxnLst/>
              <a:rect l="l" t="t" r="r" b="b"/>
              <a:pathLst>
                <a:path w="9241154" h="666750">
                  <a:moveTo>
                    <a:pt x="0" y="0"/>
                  </a:moveTo>
                  <a:lnTo>
                    <a:pt x="9241154" y="0"/>
                  </a:lnTo>
                  <a:lnTo>
                    <a:pt x="9241154" y="666750"/>
                  </a:lnTo>
                  <a:lnTo>
                    <a:pt x="0" y="66675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20062" b="-220062"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9241155" cy="69532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160"/>
                </a:lnSpc>
              </a:pPr>
              <a:r>
                <a:rPr lang="en-US" b="1">
                  <a:solidFill>
                    <a:srgbClr val="2B2D2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Une posture active &amp; bienveillante</a:t>
              </a:r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6562725" y="3263900"/>
            <a:ext cx="4800600" cy="6567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700"/>
              </a:lnSpc>
            </a:pPr>
            <a:r>
              <a:rPr lang="en-US" sz="1500" b="1">
                <a:solidFill>
                  <a:srgbClr val="374151"/>
                </a:solidFill>
                <a:latin typeface="Lato Bold"/>
                <a:ea typeface="Lato Bold"/>
                <a:cs typeface="Lato Bold"/>
                <a:sym typeface="Lato Bold"/>
              </a:rPr>
              <a:t>Créateur de légitimité :</a:t>
            </a:r>
            <a:r>
              <a:rPr lang="en-US" sz="1500">
                <a:solidFill>
                  <a:srgbClr val="374151"/>
                </a:solidFill>
                <a:latin typeface="Lato"/>
                <a:ea typeface="Lato"/>
                <a:cs typeface="Lato"/>
                <a:sym typeface="Lato"/>
              </a:rPr>
              <a:t> Rassurer les résidents hésitants et leur confirmer que leur voix compte.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562725" y="3987800"/>
            <a:ext cx="4800600" cy="6551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700"/>
              </a:lnSpc>
            </a:pPr>
            <a:r>
              <a:rPr lang="en-US" sz="1500" b="1">
                <a:solidFill>
                  <a:srgbClr val="374151"/>
                </a:solidFill>
                <a:latin typeface="Lato Bold"/>
                <a:ea typeface="Lato Bold"/>
                <a:cs typeface="Lato Bold"/>
                <a:sym typeface="Lato Bold"/>
              </a:rPr>
              <a:t>Passeur d'invitation :</a:t>
            </a:r>
            <a:r>
              <a:rPr lang="en-US" sz="1500">
                <a:solidFill>
                  <a:srgbClr val="374151"/>
                </a:solidFill>
                <a:latin typeface="Lato"/>
                <a:ea typeface="Lato"/>
                <a:cs typeface="Lato"/>
                <a:sym typeface="Lato"/>
              </a:rPr>
              <a:t> Préférer l'adresse directe (</a:t>
            </a:r>
            <a:r>
              <a:rPr lang="en-US" sz="1500" i="1">
                <a:solidFill>
                  <a:srgbClr val="374151"/>
                </a:solidFill>
                <a:latin typeface="Lato Italics"/>
                <a:ea typeface="Lato Italics"/>
                <a:cs typeface="Lato Italics"/>
                <a:sym typeface="Lato Italics"/>
              </a:rPr>
              <a:t>« Viens, on a besoin de toi »</a:t>
            </a:r>
            <a:r>
              <a:rPr lang="en-US" sz="1500">
                <a:solidFill>
                  <a:srgbClr val="374151"/>
                </a:solidFill>
                <a:latin typeface="Lato"/>
                <a:ea typeface="Lato"/>
                <a:cs typeface="Lato"/>
                <a:sym typeface="Lato"/>
              </a:rPr>
              <a:t>) aux seuls supports d'information passifs.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828675" y="2919413"/>
            <a:ext cx="257175" cy="228600"/>
            <a:chOff x="0" y="0"/>
            <a:chExt cx="514350" cy="457200"/>
          </a:xfrm>
        </p:grpSpPr>
        <p:sp>
          <p:nvSpPr>
            <p:cNvPr id="19" name="Freeform 19" descr="image.png"/>
            <p:cNvSpPr/>
            <p:nvPr/>
          </p:nvSpPr>
          <p:spPr>
            <a:xfrm>
              <a:off x="0" y="0"/>
              <a:ext cx="514350" cy="457200"/>
            </a:xfrm>
            <a:custGeom>
              <a:avLst/>
              <a:gdLst/>
              <a:ahLst/>
              <a:cxnLst/>
              <a:rect l="l" t="t" r="r" b="b"/>
              <a:pathLst>
                <a:path w="514350" h="457200">
                  <a:moveTo>
                    <a:pt x="0" y="0"/>
                  </a:moveTo>
                  <a:lnTo>
                    <a:pt x="514350" y="0"/>
                  </a:lnTo>
                  <a:lnTo>
                    <a:pt x="514350" y="457200"/>
                  </a:lnTo>
                  <a:lnTo>
                    <a:pt x="0" y="457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b="-4166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6562726" y="2919413"/>
            <a:ext cx="285750" cy="228600"/>
            <a:chOff x="0" y="0"/>
            <a:chExt cx="571500" cy="457200"/>
          </a:xfrm>
        </p:grpSpPr>
        <p:sp>
          <p:nvSpPr>
            <p:cNvPr id="21" name="Freeform 21" descr="image.png"/>
            <p:cNvSpPr/>
            <p:nvPr/>
          </p:nvSpPr>
          <p:spPr>
            <a:xfrm>
              <a:off x="0" y="0"/>
              <a:ext cx="571500" cy="457200"/>
            </a:xfrm>
            <a:custGeom>
              <a:avLst/>
              <a:gdLst/>
              <a:ahLst/>
              <a:cxnLst/>
              <a:rect l="l" t="t" r="r" b="b"/>
              <a:pathLst>
                <a:path w="571500" h="457200">
                  <a:moveTo>
                    <a:pt x="0" y="0"/>
                  </a:moveTo>
                  <a:lnTo>
                    <a:pt x="571500" y="0"/>
                  </a:lnTo>
                  <a:lnTo>
                    <a:pt x="571500" y="457200"/>
                  </a:lnTo>
                  <a:lnTo>
                    <a:pt x="0" y="457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b="-4166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533400" y="457201"/>
            <a:ext cx="11658600" cy="4873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840"/>
              </a:lnSpc>
            </a:pPr>
            <a:r>
              <a:rPr lang="en-US" sz="3200">
                <a:solidFill>
                  <a:srgbClr val="2B2D2F"/>
                </a:solidFill>
                <a:latin typeface="Anton"/>
                <a:ea typeface="Anton"/>
                <a:cs typeface="Anton"/>
                <a:sym typeface="Anton"/>
              </a:rPr>
              <a:t>Le rôle de multiplicateur et de multiplicatrice </a:t>
            </a:r>
          </a:p>
        </p:txBody>
      </p:sp>
      <p:grpSp>
        <p:nvGrpSpPr>
          <p:cNvPr id="23" name="Group 23"/>
          <p:cNvGrpSpPr/>
          <p:nvPr/>
        </p:nvGrpSpPr>
        <p:grpSpPr>
          <a:xfrm>
            <a:off x="533400" y="1095375"/>
            <a:ext cx="11125200" cy="38100"/>
            <a:chOff x="0" y="0"/>
            <a:chExt cx="22250400" cy="7620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22250400" cy="76200"/>
            </a:xfrm>
            <a:custGeom>
              <a:avLst/>
              <a:gdLst/>
              <a:ahLst/>
              <a:cxnLst/>
              <a:rect l="l" t="t" r="r" b="b"/>
              <a:pathLst>
                <a:path w="22250400" h="76200">
                  <a:moveTo>
                    <a:pt x="0" y="0"/>
                  </a:moveTo>
                  <a:lnTo>
                    <a:pt x="22250400" y="0"/>
                  </a:lnTo>
                  <a:lnTo>
                    <a:pt x="22250400" y="76200"/>
                  </a:lnTo>
                  <a:lnTo>
                    <a:pt x="0" y="76200"/>
                  </a:lnTo>
                  <a:close/>
                </a:path>
              </a:pathLst>
            </a:custGeom>
            <a:solidFill>
              <a:srgbClr val="8066A9"/>
            </a:solidFill>
          </p:spPr>
          <p:txBody>
            <a:bodyPr/>
            <a:lstStyle/>
            <a:p>
              <a:endParaRPr lang="fr-FR"/>
            </a:p>
          </p:txBody>
        </p:sp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33400" y="2431854"/>
            <a:ext cx="5457825" cy="1344809"/>
            <a:chOff x="0" y="0"/>
            <a:chExt cx="10915650" cy="2689619"/>
          </a:xfrm>
        </p:grpSpPr>
        <p:sp>
          <p:nvSpPr>
            <p:cNvPr id="5" name="Freeform 5" descr="image.png"/>
            <p:cNvSpPr/>
            <p:nvPr/>
          </p:nvSpPr>
          <p:spPr>
            <a:xfrm>
              <a:off x="0" y="0"/>
              <a:ext cx="10915650" cy="2689606"/>
            </a:xfrm>
            <a:custGeom>
              <a:avLst/>
              <a:gdLst/>
              <a:ahLst/>
              <a:cxnLst/>
              <a:rect l="l" t="t" r="r" b="b"/>
              <a:pathLst>
                <a:path w="10915650" h="2689606">
                  <a:moveTo>
                    <a:pt x="0" y="0"/>
                  </a:moveTo>
                  <a:lnTo>
                    <a:pt x="10915650" y="0"/>
                  </a:lnTo>
                  <a:lnTo>
                    <a:pt x="10915650" y="2689606"/>
                  </a:lnTo>
                  <a:lnTo>
                    <a:pt x="0" y="26896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-576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200775" y="2431854"/>
            <a:ext cx="5457825" cy="1344809"/>
            <a:chOff x="0" y="0"/>
            <a:chExt cx="10915650" cy="2689619"/>
          </a:xfrm>
        </p:grpSpPr>
        <p:sp>
          <p:nvSpPr>
            <p:cNvPr id="7" name="Freeform 7" descr="image.png"/>
            <p:cNvSpPr/>
            <p:nvPr/>
          </p:nvSpPr>
          <p:spPr>
            <a:xfrm>
              <a:off x="0" y="0"/>
              <a:ext cx="10915650" cy="2689606"/>
            </a:xfrm>
            <a:custGeom>
              <a:avLst/>
              <a:gdLst/>
              <a:ahLst/>
              <a:cxnLst/>
              <a:rect l="l" t="t" r="r" b="b"/>
              <a:pathLst>
                <a:path w="10915650" h="2689606">
                  <a:moveTo>
                    <a:pt x="0" y="0"/>
                  </a:moveTo>
                  <a:lnTo>
                    <a:pt x="10915650" y="0"/>
                  </a:lnTo>
                  <a:lnTo>
                    <a:pt x="10915650" y="2689606"/>
                  </a:lnTo>
                  <a:lnTo>
                    <a:pt x="0" y="26896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b="-576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33400" y="3986213"/>
            <a:ext cx="5457825" cy="1344809"/>
            <a:chOff x="0" y="0"/>
            <a:chExt cx="10915650" cy="2689619"/>
          </a:xfrm>
        </p:grpSpPr>
        <p:sp>
          <p:nvSpPr>
            <p:cNvPr id="9" name="Freeform 9" descr="image.png"/>
            <p:cNvSpPr/>
            <p:nvPr/>
          </p:nvSpPr>
          <p:spPr>
            <a:xfrm>
              <a:off x="0" y="0"/>
              <a:ext cx="10915650" cy="2689606"/>
            </a:xfrm>
            <a:custGeom>
              <a:avLst/>
              <a:gdLst/>
              <a:ahLst/>
              <a:cxnLst/>
              <a:rect l="l" t="t" r="r" b="b"/>
              <a:pathLst>
                <a:path w="10915650" h="2689606">
                  <a:moveTo>
                    <a:pt x="0" y="0"/>
                  </a:moveTo>
                  <a:lnTo>
                    <a:pt x="10915650" y="0"/>
                  </a:lnTo>
                  <a:lnTo>
                    <a:pt x="10915650" y="2689606"/>
                  </a:lnTo>
                  <a:lnTo>
                    <a:pt x="0" y="26896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b="-576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200775" y="3986213"/>
            <a:ext cx="5457825" cy="1344809"/>
            <a:chOff x="0" y="0"/>
            <a:chExt cx="10915650" cy="2689619"/>
          </a:xfrm>
        </p:grpSpPr>
        <p:sp>
          <p:nvSpPr>
            <p:cNvPr id="11" name="Freeform 11" descr="image.png"/>
            <p:cNvSpPr/>
            <p:nvPr/>
          </p:nvSpPr>
          <p:spPr>
            <a:xfrm>
              <a:off x="0" y="0"/>
              <a:ext cx="10915650" cy="2689606"/>
            </a:xfrm>
            <a:custGeom>
              <a:avLst/>
              <a:gdLst/>
              <a:ahLst/>
              <a:cxnLst/>
              <a:rect l="l" t="t" r="r" b="b"/>
              <a:pathLst>
                <a:path w="10915650" h="2689606">
                  <a:moveTo>
                    <a:pt x="0" y="0"/>
                  </a:moveTo>
                  <a:lnTo>
                    <a:pt x="10915650" y="0"/>
                  </a:lnTo>
                  <a:lnTo>
                    <a:pt x="10915650" y="2689606"/>
                  </a:lnTo>
                  <a:lnTo>
                    <a:pt x="0" y="26896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b="-576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38200" y="2669978"/>
            <a:ext cx="495300" cy="495300"/>
            <a:chOff x="0" y="0"/>
            <a:chExt cx="990600" cy="990600"/>
          </a:xfrm>
        </p:grpSpPr>
        <p:sp>
          <p:nvSpPr>
            <p:cNvPr id="13" name="Freeform 13" descr="image.png"/>
            <p:cNvSpPr/>
            <p:nvPr/>
          </p:nvSpPr>
          <p:spPr>
            <a:xfrm>
              <a:off x="0" y="0"/>
              <a:ext cx="990600" cy="990600"/>
            </a:xfrm>
            <a:custGeom>
              <a:avLst/>
              <a:gdLst/>
              <a:ahLst/>
              <a:cxnLst/>
              <a:rect l="l" t="t" r="r" b="b"/>
              <a:pathLst>
                <a:path w="990600" h="990600">
                  <a:moveTo>
                    <a:pt x="0" y="0"/>
                  </a:moveTo>
                  <a:lnTo>
                    <a:pt x="990600" y="0"/>
                  </a:lnTo>
                  <a:lnTo>
                    <a:pt x="990600" y="990600"/>
                  </a:lnTo>
                  <a:lnTo>
                    <a:pt x="0" y="990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b="-1923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505575" y="2669978"/>
            <a:ext cx="495300" cy="495300"/>
            <a:chOff x="0" y="0"/>
            <a:chExt cx="990600" cy="990600"/>
          </a:xfrm>
        </p:grpSpPr>
        <p:sp>
          <p:nvSpPr>
            <p:cNvPr id="15" name="Freeform 15" descr="image.png"/>
            <p:cNvSpPr/>
            <p:nvPr/>
          </p:nvSpPr>
          <p:spPr>
            <a:xfrm>
              <a:off x="0" y="0"/>
              <a:ext cx="990600" cy="990600"/>
            </a:xfrm>
            <a:custGeom>
              <a:avLst/>
              <a:gdLst/>
              <a:ahLst/>
              <a:cxnLst/>
              <a:rect l="l" t="t" r="r" b="b"/>
              <a:pathLst>
                <a:path w="990600" h="990600">
                  <a:moveTo>
                    <a:pt x="0" y="0"/>
                  </a:moveTo>
                  <a:lnTo>
                    <a:pt x="990600" y="0"/>
                  </a:lnTo>
                  <a:lnTo>
                    <a:pt x="990600" y="990600"/>
                  </a:lnTo>
                  <a:lnTo>
                    <a:pt x="0" y="990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b="-1923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838200" y="4224337"/>
            <a:ext cx="495300" cy="495300"/>
            <a:chOff x="0" y="0"/>
            <a:chExt cx="990600" cy="990600"/>
          </a:xfrm>
        </p:grpSpPr>
        <p:sp>
          <p:nvSpPr>
            <p:cNvPr id="17" name="Freeform 17" descr="image.png"/>
            <p:cNvSpPr/>
            <p:nvPr/>
          </p:nvSpPr>
          <p:spPr>
            <a:xfrm>
              <a:off x="0" y="0"/>
              <a:ext cx="990600" cy="990600"/>
            </a:xfrm>
            <a:custGeom>
              <a:avLst/>
              <a:gdLst/>
              <a:ahLst/>
              <a:cxnLst/>
              <a:rect l="l" t="t" r="r" b="b"/>
              <a:pathLst>
                <a:path w="990600" h="990600">
                  <a:moveTo>
                    <a:pt x="0" y="0"/>
                  </a:moveTo>
                  <a:lnTo>
                    <a:pt x="990600" y="0"/>
                  </a:lnTo>
                  <a:lnTo>
                    <a:pt x="990600" y="990600"/>
                  </a:lnTo>
                  <a:lnTo>
                    <a:pt x="0" y="990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b="-1923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6505575" y="4224337"/>
            <a:ext cx="495300" cy="495300"/>
            <a:chOff x="0" y="0"/>
            <a:chExt cx="990600" cy="990600"/>
          </a:xfrm>
        </p:grpSpPr>
        <p:sp>
          <p:nvSpPr>
            <p:cNvPr id="19" name="Freeform 19" descr="image.png"/>
            <p:cNvSpPr/>
            <p:nvPr/>
          </p:nvSpPr>
          <p:spPr>
            <a:xfrm>
              <a:off x="0" y="0"/>
              <a:ext cx="990600" cy="990600"/>
            </a:xfrm>
            <a:custGeom>
              <a:avLst/>
              <a:gdLst/>
              <a:ahLst/>
              <a:cxnLst/>
              <a:rect l="l" t="t" r="r" b="b"/>
              <a:pathLst>
                <a:path w="990600" h="990600">
                  <a:moveTo>
                    <a:pt x="0" y="0"/>
                  </a:moveTo>
                  <a:lnTo>
                    <a:pt x="990600" y="0"/>
                  </a:lnTo>
                  <a:lnTo>
                    <a:pt x="990600" y="990600"/>
                  </a:lnTo>
                  <a:lnTo>
                    <a:pt x="0" y="990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b="-1923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52500" y="2812854"/>
            <a:ext cx="266700" cy="209550"/>
            <a:chOff x="0" y="0"/>
            <a:chExt cx="533400" cy="419100"/>
          </a:xfrm>
        </p:grpSpPr>
        <p:sp>
          <p:nvSpPr>
            <p:cNvPr id="21" name="Freeform 21" descr="image.png"/>
            <p:cNvSpPr/>
            <p:nvPr/>
          </p:nvSpPr>
          <p:spPr>
            <a:xfrm>
              <a:off x="0" y="0"/>
              <a:ext cx="533400" cy="419100"/>
            </a:xfrm>
            <a:custGeom>
              <a:avLst/>
              <a:gdLst/>
              <a:ahLst/>
              <a:cxnLst/>
              <a:rect l="l" t="t" r="r" b="b"/>
              <a:pathLst>
                <a:path w="533400" h="419100">
                  <a:moveTo>
                    <a:pt x="0" y="0"/>
                  </a:moveTo>
                  <a:lnTo>
                    <a:pt x="533400" y="0"/>
                  </a:lnTo>
                  <a:lnTo>
                    <a:pt x="533400" y="419100"/>
                  </a:lnTo>
                  <a:lnTo>
                    <a:pt x="0" y="4191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b="-4545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1524000" y="2650929"/>
            <a:ext cx="4420553" cy="2558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80"/>
              </a:lnSpc>
            </a:pPr>
            <a:r>
              <a:rPr lang="en-US" sz="1650" b="1">
                <a:solidFill>
                  <a:srgbClr val="2B2D2F"/>
                </a:solidFill>
                <a:latin typeface="Poppins Bold"/>
                <a:ea typeface="Poppins Bold"/>
                <a:cs typeface="Poppins Bold"/>
                <a:sym typeface="Poppins Bold"/>
              </a:rPr>
              <a:t>1. Sollicitation directe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524000" y="2965254"/>
            <a:ext cx="4210050" cy="561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348"/>
              </a:lnSpc>
            </a:pPr>
            <a:r>
              <a:rPr lang="en-US" sz="1350">
                <a:solidFill>
                  <a:srgbClr val="4B5563"/>
                </a:solidFill>
                <a:latin typeface="Lato"/>
                <a:ea typeface="Lato"/>
                <a:cs typeface="Lato"/>
                <a:sym typeface="Lato"/>
              </a:rPr>
              <a:t>Inviter personnellement des résidents à participer à un projet ou événement selon leurs talents.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6619875" y="2812854"/>
            <a:ext cx="266700" cy="209550"/>
            <a:chOff x="0" y="0"/>
            <a:chExt cx="533400" cy="419100"/>
          </a:xfrm>
        </p:grpSpPr>
        <p:sp>
          <p:nvSpPr>
            <p:cNvPr id="25" name="Freeform 25" descr="image.png"/>
            <p:cNvSpPr/>
            <p:nvPr/>
          </p:nvSpPr>
          <p:spPr>
            <a:xfrm>
              <a:off x="0" y="0"/>
              <a:ext cx="533400" cy="419100"/>
            </a:xfrm>
            <a:custGeom>
              <a:avLst/>
              <a:gdLst/>
              <a:ahLst/>
              <a:cxnLst/>
              <a:rect l="l" t="t" r="r" b="b"/>
              <a:pathLst>
                <a:path w="533400" h="419100">
                  <a:moveTo>
                    <a:pt x="0" y="0"/>
                  </a:moveTo>
                  <a:lnTo>
                    <a:pt x="533400" y="0"/>
                  </a:lnTo>
                  <a:lnTo>
                    <a:pt x="533400" y="419100"/>
                  </a:lnTo>
                  <a:lnTo>
                    <a:pt x="0" y="4191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b="-4545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7191375" y="2650929"/>
            <a:ext cx="4420553" cy="2558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80"/>
              </a:lnSpc>
            </a:pPr>
            <a:r>
              <a:rPr lang="en-US" sz="1650" b="1">
                <a:solidFill>
                  <a:srgbClr val="2B2D2F"/>
                </a:solidFill>
                <a:latin typeface="Poppins Bold"/>
                <a:ea typeface="Poppins Bold"/>
                <a:cs typeface="Poppins Bold"/>
                <a:sym typeface="Poppins Bold"/>
              </a:rPr>
              <a:t>2. Ancrage associatif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7191375" y="2965254"/>
            <a:ext cx="4210050" cy="561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348"/>
              </a:lnSpc>
            </a:pPr>
            <a:r>
              <a:rPr lang="en-US" sz="1350">
                <a:solidFill>
                  <a:srgbClr val="4B5563"/>
                </a:solidFill>
                <a:latin typeface="Lato"/>
                <a:ea typeface="Lato"/>
                <a:cs typeface="Lato"/>
                <a:sym typeface="Lato"/>
              </a:rPr>
              <a:t>S'appuyer sur les médiateurs naturels : comités de parents, entraîneurs et réseaux de quartier.</a:t>
            </a:r>
          </a:p>
        </p:txBody>
      </p:sp>
      <p:grpSp>
        <p:nvGrpSpPr>
          <p:cNvPr id="28" name="Group 28"/>
          <p:cNvGrpSpPr/>
          <p:nvPr/>
        </p:nvGrpSpPr>
        <p:grpSpPr>
          <a:xfrm>
            <a:off x="952500" y="4367213"/>
            <a:ext cx="266700" cy="209550"/>
            <a:chOff x="0" y="0"/>
            <a:chExt cx="533400" cy="419100"/>
          </a:xfrm>
        </p:grpSpPr>
        <p:sp>
          <p:nvSpPr>
            <p:cNvPr id="29" name="Freeform 29" descr="image.png"/>
            <p:cNvSpPr/>
            <p:nvPr/>
          </p:nvSpPr>
          <p:spPr>
            <a:xfrm>
              <a:off x="0" y="0"/>
              <a:ext cx="533400" cy="419100"/>
            </a:xfrm>
            <a:custGeom>
              <a:avLst/>
              <a:gdLst/>
              <a:ahLst/>
              <a:cxnLst/>
              <a:rect l="l" t="t" r="r" b="b"/>
              <a:pathLst>
                <a:path w="533400" h="419100">
                  <a:moveTo>
                    <a:pt x="0" y="0"/>
                  </a:moveTo>
                  <a:lnTo>
                    <a:pt x="533400" y="0"/>
                  </a:lnTo>
                  <a:lnTo>
                    <a:pt x="533400" y="419100"/>
                  </a:lnTo>
                  <a:lnTo>
                    <a:pt x="0" y="4191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b="-4545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1524000" y="4205288"/>
            <a:ext cx="4420553" cy="2558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80"/>
              </a:lnSpc>
            </a:pPr>
            <a:r>
              <a:rPr lang="en-US" sz="1650" b="1">
                <a:solidFill>
                  <a:srgbClr val="2B2D2F"/>
                </a:solidFill>
                <a:latin typeface="Poppins Bold"/>
                <a:ea typeface="Poppins Bold"/>
                <a:cs typeface="Poppins Bold"/>
                <a:sym typeface="Poppins Bold"/>
              </a:rPr>
              <a:t>3. Légitimité au quotidien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524000" y="4519613"/>
            <a:ext cx="4210050" cy="561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348"/>
              </a:lnSpc>
            </a:pPr>
            <a:r>
              <a:rPr lang="en-US" sz="1350">
                <a:solidFill>
                  <a:srgbClr val="4B5563"/>
                </a:solidFill>
                <a:latin typeface="Lato"/>
                <a:ea typeface="Lato"/>
                <a:cs typeface="Lato"/>
                <a:sym typeface="Lato"/>
              </a:rPr>
              <a:t>Saluer, échanger de vive voix et informer activement sur les droits et initiatives communales.</a:t>
            </a:r>
          </a:p>
        </p:txBody>
      </p:sp>
      <p:grpSp>
        <p:nvGrpSpPr>
          <p:cNvPr id="32" name="Group 32"/>
          <p:cNvGrpSpPr/>
          <p:nvPr/>
        </p:nvGrpSpPr>
        <p:grpSpPr>
          <a:xfrm>
            <a:off x="6634163" y="4367213"/>
            <a:ext cx="238125" cy="209550"/>
            <a:chOff x="0" y="0"/>
            <a:chExt cx="476250" cy="419100"/>
          </a:xfrm>
        </p:grpSpPr>
        <p:sp>
          <p:nvSpPr>
            <p:cNvPr id="33" name="Freeform 33" descr="image.png"/>
            <p:cNvSpPr/>
            <p:nvPr/>
          </p:nvSpPr>
          <p:spPr>
            <a:xfrm>
              <a:off x="0" y="0"/>
              <a:ext cx="476250" cy="419100"/>
            </a:xfrm>
            <a:custGeom>
              <a:avLst/>
              <a:gdLst/>
              <a:ahLst/>
              <a:cxnLst/>
              <a:rect l="l" t="t" r="r" b="b"/>
              <a:pathLst>
                <a:path w="476250" h="419100">
                  <a:moveTo>
                    <a:pt x="0" y="0"/>
                  </a:moveTo>
                  <a:lnTo>
                    <a:pt x="476250" y="0"/>
                  </a:lnTo>
                  <a:lnTo>
                    <a:pt x="476250" y="419100"/>
                  </a:lnTo>
                  <a:lnTo>
                    <a:pt x="0" y="4191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b="-524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34" name="TextBox 34"/>
          <p:cNvSpPr txBox="1"/>
          <p:nvPr/>
        </p:nvSpPr>
        <p:spPr>
          <a:xfrm>
            <a:off x="7191375" y="4205288"/>
            <a:ext cx="4420553" cy="2558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80"/>
              </a:lnSpc>
            </a:pPr>
            <a:r>
              <a:rPr lang="en-US" sz="1650" b="1">
                <a:solidFill>
                  <a:srgbClr val="2B2D2F"/>
                </a:solidFill>
                <a:latin typeface="Poppins Bold"/>
                <a:ea typeface="Poppins Bold"/>
                <a:cs typeface="Poppins Bold"/>
                <a:sym typeface="Poppins Bold"/>
              </a:rPr>
              <a:t>4. Valoriser l'informel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191375" y="4519613"/>
            <a:ext cx="4210050" cy="561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348"/>
              </a:lnSpc>
            </a:pPr>
            <a:r>
              <a:rPr lang="en-US" sz="1350">
                <a:solidFill>
                  <a:srgbClr val="4B5563"/>
                </a:solidFill>
                <a:latin typeface="Lato"/>
                <a:ea typeface="Lato"/>
                <a:cs typeface="Lato"/>
                <a:sym typeface="Lato"/>
              </a:rPr>
              <a:t>Repérer et soutenir les initiatives citoyennes et l'entraide spontanée déjà présentes.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533400" y="457201"/>
            <a:ext cx="11658600" cy="4873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840"/>
              </a:lnSpc>
            </a:pPr>
            <a:r>
              <a:rPr lang="en-US" sz="3200">
                <a:solidFill>
                  <a:srgbClr val="2B2D2F"/>
                </a:solidFill>
                <a:latin typeface="Anton"/>
                <a:ea typeface="Anton"/>
                <a:cs typeface="Anton"/>
                <a:sym typeface="Anton"/>
              </a:rPr>
              <a:t>Agir en multiplicateur : 4 pistes concrètes</a:t>
            </a:r>
          </a:p>
        </p:txBody>
      </p:sp>
      <p:grpSp>
        <p:nvGrpSpPr>
          <p:cNvPr id="37" name="Group 37"/>
          <p:cNvGrpSpPr/>
          <p:nvPr/>
        </p:nvGrpSpPr>
        <p:grpSpPr>
          <a:xfrm>
            <a:off x="533400" y="1095375"/>
            <a:ext cx="11125200" cy="38100"/>
            <a:chOff x="0" y="0"/>
            <a:chExt cx="22250400" cy="76200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22250400" cy="76200"/>
            </a:xfrm>
            <a:custGeom>
              <a:avLst/>
              <a:gdLst/>
              <a:ahLst/>
              <a:cxnLst/>
              <a:rect l="l" t="t" r="r" b="b"/>
              <a:pathLst>
                <a:path w="22250400" h="76200">
                  <a:moveTo>
                    <a:pt x="0" y="0"/>
                  </a:moveTo>
                  <a:lnTo>
                    <a:pt x="22250400" y="0"/>
                  </a:lnTo>
                  <a:lnTo>
                    <a:pt x="22250400" y="76200"/>
                  </a:lnTo>
                  <a:lnTo>
                    <a:pt x="0" y="76200"/>
                  </a:lnTo>
                  <a:close/>
                </a:path>
              </a:pathLst>
            </a:custGeom>
            <a:solidFill>
              <a:srgbClr val="8066A9"/>
            </a:solidFill>
          </p:spPr>
          <p:txBody>
            <a:bodyPr/>
            <a:lstStyle/>
            <a:p>
              <a:endParaRPr lang="fr-FR"/>
            </a:p>
          </p:txBody>
        </p:sp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533400" y="1433513"/>
            <a:ext cx="10191903" cy="379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99"/>
              </a:lnSpc>
            </a:pPr>
            <a:r>
              <a:rPr lang="en-US" sz="1833">
                <a:solidFill>
                  <a:srgbClr val="8DB837"/>
                </a:solidFill>
                <a:latin typeface="Anton"/>
                <a:ea typeface="Anton"/>
                <a:cs typeface="Anton"/>
                <a:sym typeface="Anton"/>
              </a:rPr>
              <a:t>Etude à paraître le 18 décembre - SAVE THE DATE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33400" y="457201"/>
            <a:ext cx="11658600" cy="4873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840"/>
              </a:lnSpc>
            </a:pPr>
            <a:r>
              <a:rPr lang="en-US" sz="3200">
                <a:solidFill>
                  <a:srgbClr val="2B2D2F"/>
                </a:solidFill>
                <a:latin typeface="Anton"/>
                <a:ea typeface="Anton"/>
                <a:cs typeface="Anton"/>
                <a:sym typeface="Anton"/>
              </a:rPr>
              <a:t>Participation des migrants de longue durée au Luxembourg 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533400" y="1095375"/>
            <a:ext cx="11125200" cy="38100"/>
            <a:chOff x="0" y="0"/>
            <a:chExt cx="22250400" cy="762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2250400" cy="76200"/>
            </a:xfrm>
            <a:custGeom>
              <a:avLst/>
              <a:gdLst/>
              <a:ahLst/>
              <a:cxnLst/>
              <a:rect l="l" t="t" r="r" b="b"/>
              <a:pathLst>
                <a:path w="22250400" h="76200">
                  <a:moveTo>
                    <a:pt x="0" y="0"/>
                  </a:moveTo>
                  <a:lnTo>
                    <a:pt x="22250400" y="0"/>
                  </a:lnTo>
                  <a:lnTo>
                    <a:pt x="22250400" y="76200"/>
                  </a:lnTo>
                  <a:lnTo>
                    <a:pt x="0" y="76200"/>
                  </a:lnTo>
                  <a:close/>
                </a:path>
              </a:pathLst>
            </a:custGeom>
            <a:solidFill>
              <a:srgbClr val="8066A9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533400" y="1922463"/>
            <a:ext cx="10191903" cy="379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99"/>
              </a:lnSpc>
            </a:pPr>
            <a:r>
              <a:rPr lang="en-US" sz="1833" dirty="0">
                <a:solidFill>
                  <a:srgbClr val="2B2D2F"/>
                </a:solidFill>
                <a:latin typeface="Anton"/>
                <a:ea typeface="Anton"/>
                <a:cs typeface="Anton"/>
                <a:sym typeface="Anton"/>
              </a:rPr>
              <a:t>Aperçu des </a:t>
            </a:r>
            <a:r>
              <a:rPr lang="en-US" sz="1833" dirty="0" err="1">
                <a:solidFill>
                  <a:srgbClr val="2B2D2F"/>
                </a:solidFill>
                <a:latin typeface="Anton"/>
                <a:ea typeface="Anton"/>
                <a:cs typeface="Anton"/>
                <a:sym typeface="Anton"/>
              </a:rPr>
              <a:t>thèmes</a:t>
            </a:r>
            <a:r>
              <a:rPr lang="en-US" sz="1833" dirty="0">
                <a:solidFill>
                  <a:srgbClr val="2B2D2F"/>
                </a:solidFill>
                <a:latin typeface="Anton"/>
                <a:ea typeface="Anton"/>
                <a:cs typeface="Anton"/>
                <a:sym typeface="Anton"/>
              </a:rPr>
              <a:t> de </a:t>
            </a:r>
            <a:r>
              <a:rPr lang="en-US" sz="1833" dirty="0" err="1">
                <a:solidFill>
                  <a:srgbClr val="2B2D2F"/>
                </a:solidFill>
                <a:latin typeface="Anton"/>
                <a:ea typeface="Anton"/>
                <a:cs typeface="Anton"/>
                <a:sym typeface="Anton"/>
              </a:rPr>
              <a:t>l'étude</a:t>
            </a:r>
            <a:r>
              <a:rPr lang="en-US" sz="1833" dirty="0">
                <a:solidFill>
                  <a:srgbClr val="2B2D2F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533400" y="2525713"/>
            <a:ext cx="10490200" cy="2559384"/>
            <a:chOff x="0" y="0"/>
            <a:chExt cx="10782300" cy="5467350"/>
          </a:xfrm>
        </p:grpSpPr>
        <p:sp>
          <p:nvSpPr>
            <p:cNvPr id="14" name="Freeform 14" descr="image.png"/>
            <p:cNvSpPr/>
            <p:nvPr/>
          </p:nvSpPr>
          <p:spPr>
            <a:xfrm>
              <a:off x="0" y="0"/>
              <a:ext cx="10782300" cy="5467350"/>
            </a:xfrm>
            <a:custGeom>
              <a:avLst/>
              <a:gdLst/>
              <a:ahLst/>
              <a:cxnLst/>
              <a:rect l="l" t="t" r="r" b="b"/>
              <a:pathLst>
                <a:path w="10782300" h="5467350">
                  <a:moveTo>
                    <a:pt x="0" y="0"/>
                  </a:moveTo>
                  <a:lnTo>
                    <a:pt x="10782300" y="0"/>
                  </a:lnTo>
                  <a:lnTo>
                    <a:pt x="10782300" y="5467350"/>
                  </a:lnTo>
                  <a:lnTo>
                    <a:pt x="0" y="54673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685800" y="2678113"/>
            <a:ext cx="10185400" cy="23781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23866" lvl="1" indent="-161933">
              <a:lnSpc>
                <a:spcPts val="2700"/>
              </a:lnSpc>
              <a:buFont typeface="Arial"/>
              <a:buChar char="•"/>
            </a:pPr>
            <a:r>
              <a:rPr lang="en-US" sz="1500" b="1" dirty="0" err="1">
                <a:solidFill>
                  <a:srgbClr val="374151"/>
                </a:solidFill>
                <a:latin typeface="Lato Bold"/>
                <a:ea typeface="Lato Bold"/>
                <a:cs typeface="Lato Bold"/>
                <a:sym typeface="Lato Bold"/>
              </a:rPr>
              <a:t>L'ancrage</a:t>
            </a:r>
            <a:r>
              <a:rPr lang="en-US" sz="1500" b="1" dirty="0">
                <a:solidFill>
                  <a:srgbClr val="374151"/>
                </a:solidFill>
                <a:latin typeface="Lato Bold"/>
                <a:ea typeface="Lato Bold"/>
                <a:cs typeface="Lato Bold"/>
                <a:sym typeface="Lato Bold"/>
              </a:rPr>
              <a:t> et la vie locale : </a:t>
            </a:r>
            <a:r>
              <a:rPr lang="en-US" sz="1500" dirty="0" err="1">
                <a:solidFill>
                  <a:srgbClr val="374151"/>
                </a:solidFill>
                <a:latin typeface="Lato"/>
                <a:ea typeface="Lato"/>
                <a:cs typeface="Lato"/>
                <a:sym typeface="Lato"/>
              </a:rPr>
              <a:t>Rôle</a:t>
            </a:r>
            <a:r>
              <a:rPr lang="en-US" sz="1500" dirty="0">
                <a:solidFill>
                  <a:srgbClr val="374151"/>
                </a:solidFill>
                <a:latin typeface="Lato"/>
                <a:ea typeface="Lato"/>
                <a:cs typeface="Lato"/>
                <a:sym typeface="Lato"/>
              </a:rPr>
              <a:t> de la </a:t>
            </a:r>
            <a:r>
              <a:rPr lang="en-US" sz="1500" dirty="0" err="1">
                <a:solidFill>
                  <a:srgbClr val="374151"/>
                </a:solidFill>
                <a:latin typeface="Lato"/>
                <a:ea typeface="Lato"/>
                <a:cs typeface="Lato"/>
                <a:sym typeface="Lato"/>
              </a:rPr>
              <a:t>famille</a:t>
            </a:r>
            <a:r>
              <a:rPr lang="en-US" sz="1500" dirty="0">
                <a:solidFill>
                  <a:srgbClr val="374151"/>
                </a:solidFill>
                <a:latin typeface="Lato"/>
                <a:ea typeface="Lato"/>
                <a:cs typeface="Lato"/>
                <a:sym typeface="Lato"/>
              </a:rPr>
              <a:t>, de </a:t>
            </a:r>
            <a:r>
              <a:rPr lang="en-US" sz="1500" dirty="0" err="1">
                <a:solidFill>
                  <a:srgbClr val="374151"/>
                </a:solidFill>
                <a:latin typeface="Lato"/>
                <a:ea typeface="Lato"/>
                <a:cs typeface="Lato"/>
                <a:sym typeface="Lato"/>
              </a:rPr>
              <a:t>l'école</a:t>
            </a:r>
            <a:r>
              <a:rPr lang="en-US" sz="1500" dirty="0">
                <a:solidFill>
                  <a:srgbClr val="374151"/>
                </a:solidFill>
                <a:latin typeface="Lato"/>
                <a:ea typeface="Lato"/>
                <a:cs typeface="Lato"/>
                <a:sym typeface="Lato"/>
              </a:rPr>
              <a:t>.</a:t>
            </a:r>
          </a:p>
          <a:p>
            <a:pPr marL="323866" lvl="1" indent="-161933">
              <a:lnSpc>
                <a:spcPts val="2700"/>
              </a:lnSpc>
              <a:buFont typeface="Arial"/>
              <a:buChar char="•"/>
            </a:pPr>
            <a:r>
              <a:rPr lang="en-US" sz="1500" b="1" dirty="0">
                <a:solidFill>
                  <a:srgbClr val="374151"/>
                </a:solidFill>
                <a:latin typeface="Lato Bold"/>
                <a:ea typeface="Lato Bold"/>
                <a:cs typeface="Lato Bold"/>
                <a:sym typeface="Lato Bold"/>
              </a:rPr>
              <a:t>Les </a:t>
            </a:r>
            <a:r>
              <a:rPr lang="en-US" sz="1500" b="1" dirty="0" err="1">
                <a:solidFill>
                  <a:srgbClr val="374151"/>
                </a:solidFill>
                <a:latin typeface="Lato Bold"/>
                <a:ea typeface="Lato Bold"/>
                <a:cs typeface="Lato Bold"/>
                <a:sym typeface="Lato Bold"/>
              </a:rPr>
              <a:t>dynamiques</a:t>
            </a:r>
            <a:r>
              <a:rPr lang="en-US" sz="1500" b="1" dirty="0">
                <a:solidFill>
                  <a:srgbClr val="374151"/>
                </a:solidFill>
                <a:latin typeface="Lato Bold"/>
                <a:ea typeface="Lato Bold"/>
                <a:cs typeface="Lato Bold"/>
                <a:sym typeface="Lato Bold"/>
              </a:rPr>
              <a:t> de </a:t>
            </a:r>
            <a:r>
              <a:rPr lang="en-US" sz="1500" b="1" dirty="0" err="1">
                <a:solidFill>
                  <a:srgbClr val="374151"/>
                </a:solidFill>
                <a:latin typeface="Lato Bold"/>
                <a:ea typeface="Lato Bold"/>
                <a:cs typeface="Lato Bold"/>
                <a:sym typeface="Lato Bold"/>
              </a:rPr>
              <a:t>territoire</a:t>
            </a:r>
            <a:r>
              <a:rPr lang="en-US" sz="1500" b="1" dirty="0">
                <a:solidFill>
                  <a:srgbClr val="374151"/>
                </a:solidFill>
                <a:latin typeface="Lato Bold"/>
                <a:ea typeface="Lato Bold"/>
                <a:cs typeface="Lato Bold"/>
                <a:sym typeface="Lato Bold"/>
              </a:rPr>
              <a:t> : </a:t>
            </a:r>
            <a:r>
              <a:rPr lang="en-US" sz="1500" dirty="0" err="1">
                <a:solidFill>
                  <a:srgbClr val="374151"/>
                </a:solidFill>
                <a:latin typeface="Lato"/>
                <a:ea typeface="Lato"/>
                <a:cs typeface="Lato"/>
                <a:sym typeface="Lato"/>
              </a:rPr>
              <a:t>Contrastes</a:t>
            </a:r>
            <a:r>
              <a:rPr lang="en-US" sz="1500" dirty="0">
                <a:solidFill>
                  <a:srgbClr val="374151"/>
                </a:solidFill>
                <a:latin typeface="Lato"/>
                <a:ea typeface="Lato"/>
                <a:cs typeface="Lato"/>
                <a:sym typeface="Lato"/>
              </a:rPr>
              <a:t> entre milieu rural et milieu </a:t>
            </a:r>
            <a:r>
              <a:rPr lang="en-US" sz="1500" dirty="0" err="1">
                <a:solidFill>
                  <a:srgbClr val="374151"/>
                </a:solidFill>
                <a:latin typeface="Lato"/>
                <a:ea typeface="Lato"/>
                <a:cs typeface="Lato"/>
                <a:sym typeface="Lato"/>
              </a:rPr>
              <a:t>urbain</a:t>
            </a:r>
            <a:r>
              <a:rPr lang="en-US" sz="1500" dirty="0">
                <a:solidFill>
                  <a:srgbClr val="374151"/>
                </a:solidFill>
                <a:latin typeface="Lato"/>
                <a:ea typeface="Lato"/>
                <a:cs typeface="Lato"/>
                <a:sym typeface="Lato"/>
              </a:rPr>
              <a:t>.</a:t>
            </a:r>
          </a:p>
          <a:p>
            <a:pPr marL="323866" lvl="1" indent="-161933">
              <a:lnSpc>
                <a:spcPts val="2700"/>
              </a:lnSpc>
              <a:buFont typeface="Arial"/>
              <a:buChar char="•"/>
            </a:pPr>
            <a:r>
              <a:rPr lang="en-US" sz="1500" b="1" dirty="0">
                <a:solidFill>
                  <a:srgbClr val="374151"/>
                </a:solidFill>
                <a:latin typeface="Lato Bold"/>
                <a:ea typeface="Lato Bold"/>
                <a:cs typeface="Lato Bold"/>
                <a:sym typeface="Lato Bold"/>
              </a:rPr>
              <a:t>Le </a:t>
            </a:r>
            <a:r>
              <a:rPr lang="en-US" sz="1500" b="1" dirty="0" err="1">
                <a:solidFill>
                  <a:srgbClr val="374151"/>
                </a:solidFill>
                <a:latin typeface="Lato Bold"/>
                <a:ea typeface="Lato Bold"/>
                <a:cs typeface="Lato Bold"/>
                <a:sym typeface="Lato Bold"/>
              </a:rPr>
              <a:t>rôle</a:t>
            </a:r>
            <a:r>
              <a:rPr lang="en-US" sz="1500" b="1" dirty="0">
                <a:solidFill>
                  <a:srgbClr val="374151"/>
                </a:solidFill>
                <a:latin typeface="Lato Bold"/>
                <a:ea typeface="Lato Bold"/>
                <a:cs typeface="Lato Bold"/>
                <a:sym typeface="Lato Bold"/>
              </a:rPr>
              <a:t> du </a:t>
            </a:r>
            <a:r>
              <a:rPr lang="en-US" sz="1500" b="1" dirty="0" err="1">
                <a:solidFill>
                  <a:srgbClr val="374151"/>
                </a:solidFill>
                <a:latin typeface="Lato Bold"/>
                <a:ea typeface="Lato Bold"/>
                <a:cs typeface="Lato Bold"/>
                <a:sym typeface="Lato Bold"/>
              </a:rPr>
              <a:t>logement</a:t>
            </a:r>
            <a:r>
              <a:rPr lang="en-US" sz="1500" b="1" dirty="0">
                <a:solidFill>
                  <a:srgbClr val="374151"/>
                </a:solidFill>
                <a:latin typeface="Lato Bold"/>
                <a:ea typeface="Lato Bold"/>
                <a:cs typeface="Lato Bold"/>
                <a:sym typeface="Lato Bold"/>
              </a:rPr>
              <a:t> : </a:t>
            </a:r>
            <a:r>
              <a:rPr lang="en-US" sz="1500" dirty="0">
                <a:solidFill>
                  <a:srgbClr val="374151"/>
                </a:solidFill>
                <a:latin typeface="Lato"/>
                <a:ea typeface="Lato"/>
                <a:cs typeface="Lato"/>
                <a:sym typeface="Lato"/>
              </a:rPr>
              <a:t>Conditions </a:t>
            </a:r>
            <a:r>
              <a:rPr lang="en-US" sz="1500" dirty="0" err="1">
                <a:solidFill>
                  <a:srgbClr val="374151"/>
                </a:solidFill>
                <a:latin typeface="Lato"/>
                <a:ea typeface="Lato"/>
                <a:cs typeface="Lato"/>
                <a:sym typeface="Lato"/>
              </a:rPr>
              <a:t>d'habitation</a:t>
            </a:r>
            <a:r>
              <a:rPr lang="en-US" sz="1500" dirty="0">
                <a:solidFill>
                  <a:srgbClr val="374151"/>
                </a:solidFill>
                <a:latin typeface="Lato"/>
                <a:ea typeface="Lato"/>
                <a:cs typeface="Lato"/>
                <a:sym typeface="Lato"/>
              </a:rPr>
              <a:t> et </a:t>
            </a:r>
            <a:r>
              <a:rPr lang="en-US" sz="1500" dirty="0" err="1">
                <a:solidFill>
                  <a:srgbClr val="374151"/>
                </a:solidFill>
                <a:latin typeface="Lato"/>
                <a:ea typeface="Lato"/>
                <a:cs typeface="Lato"/>
                <a:sym typeface="Lato"/>
              </a:rPr>
              <a:t>statut</a:t>
            </a:r>
            <a:r>
              <a:rPr lang="en-US" sz="1500" dirty="0">
                <a:solidFill>
                  <a:srgbClr val="374151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500" dirty="0" err="1">
                <a:solidFill>
                  <a:srgbClr val="374151"/>
                </a:solidFill>
                <a:latin typeface="Lato"/>
                <a:ea typeface="Lato"/>
                <a:cs typeface="Lato"/>
                <a:sym typeface="Lato"/>
              </a:rPr>
              <a:t>d'occupation</a:t>
            </a:r>
            <a:r>
              <a:rPr lang="en-US" sz="1500" dirty="0">
                <a:solidFill>
                  <a:srgbClr val="374151"/>
                </a:solidFill>
                <a:latin typeface="Lato"/>
                <a:ea typeface="Lato"/>
                <a:cs typeface="Lato"/>
                <a:sym typeface="Lato"/>
              </a:rPr>
              <a:t> (</a:t>
            </a:r>
            <a:r>
              <a:rPr lang="en-US" sz="1500" dirty="0" err="1">
                <a:solidFill>
                  <a:srgbClr val="374151"/>
                </a:solidFill>
                <a:latin typeface="Lato"/>
                <a:ea typeface="Lato"/>
                <a:cs typeface="Lato"/>
                <a:sym typeface="Lato"/>
              </a:rPr>
              <a:t>devenir</a:t>
            </a:r>
            <a:r>
              <a:rPr lang="en-US" sz="1500" dirty="0">
                <a:solidFill>
                  <a:srgbClr val="374151"/>
                </a:solidFill>
                <a:latin typeface="Lato"/>
                <a:ea typeface="Lato"/>
                <a:cs typeface="Lato"/>
                <a:sym typeface="Lato"/>
              </a:rPr>
              <a:t> propriétaire).</a:t>
            </a:r>
          </a:p>
          <a:p>
            <a:pPr marL="323866" lvl="1" indent="-161933">
              <a:lnSpc>
                <a:spcPts val="2700"/>
              </a:lnSpc>
              <a:buFont typeface="Arial"/>
              <a:buChar char="•"/>
            </a:pPr>
            <a:r>
              <a:rPr lang="en-US" sz="1500" b="1" dirty="0">
                <a:solidFill>
                  <a:srgbClr val="374151"/>
                </a:solidFill>
                <a:latin typeface="Lato Bold"/>
                <a:ea typeface="Lato Bold"/>
                <a:cs typeface="Lato Bold"/>
                <a:sym typeface="Lato Bold"/>
              </a:rPr>
              <a:t>Le care et le lien social :</a:t>
            </a:r>
            <a:r>
              <a:rPr lang="en-US" sz="1500" dirty="0">
                <a:solidFill>
                  <a:srgbClr val="374151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500" dirty="0" err="1">
                <a:solidFill>
                  <a:srgbClr val="374151"/>
                </a:solidFill>
                <a:latin typeface="Lato"/>
                <a:ea typeface="Lato"/>
                <a:cs typeface="Lato"/>
                <a:sym typeface="Lato"/>
              </a:rPr>
              <a:t>L'importance</a:t>
            </a:r>
            <a:r>
              <a:rPr lang="en-US" sz="1500" dirty="0">
                <a:solidFill>
                  <a:srgbClr val="374151"/>
                </a:solidFill>
                <a:latin typeface="Lato"/>
                <a:ea typeface="Lato"/>
                <a:cs typeface="Lato"/>
                <a:sym typeface="Lato"/>
              </a:rPr>
              <a:t> centrale des femmes dans les </a:t>
            </a:r>
            <a:r>
              <a:rPr lang="en-US" sz="1500" dirty="0" err="1">
                <a:solidFill>
                  <a:srgbClr val="374151"/>
                </a:solidFill>
                <a:latin typeface="Lato"/>
                <a:ea typeface="Lato"/>
                <a:cs typeface="Lato"/>
                <a:sym typeface="Lato"/>
              </a:rPr>
              <a:t>solidarités</a:t>
            </a:r>
            <a:r>
              <a:rPr lang="en-US" sz="1500" dirty="0">
                <a:solidFill>
                  <a:srgbClr val="374151"/>
                </a:solidFill>
                <a:latin typeface="Lato"/>
                <a:ea typeface="Lato"/>
                <a:cs typeface="Lato"/>
                <a:sym typeface="Lato"/>
              </a:rPr>
              <a:t> du </a:t>
            </a:r>
            <a:r>
              <a:rPr lang="en-US" sz="1500" dirty="0" err="1">
                <a:solidFill>
                  <a:srgbClr val="374151"/>
                </a:solidFill>
                <a:latin typeface="Lato"/>
                <a:ea typeface="Lato"/>
                <a:cs typeface="Lato"/>
                <a:sym typeface="Lato"/>
              </a:rPr>
              <a:t>quotidien</a:t>
            </a:r>
            <a:r>
              <a:rPr lang="en-US" sz="1500" dirty="0">
                <a:solidFill>
                  <a:srgbClr val="374151"/>
                </a:solidFill>
                <a:latin typeface="Lato"/>
                <a:ea typeface="Lato"/>
                <a:cs typeface="Lato"/>
                <a:sym typeface="Lato"/>
              </a:rPr>
              <a:t>.</a:t>
            </a:r>
          </a:p>
          <a:p>
            <a:pPr marL="323866" lvl="1" indent="-161933">
              <a:lnSpc>
                <a:spcPts val="2700"/>
              </a:lnSpc>
              <a:buFont typeface="Arial"/>
              <a:buChar char="•"/>
            </a:pPr>
            <a:r>
              <a:rPr lang="en-US" sz="1500" b="1" dirty="0">
                <a:solidFill>
                  <a:srgbClr val="374151"/>
                </a:solidFill>
                <a:latin typeface="Lato Bold"/>
                <a:ea typeface="Lato Bold"/>
                <a:cs typeface="Lato Bold"/>
                <a:sym typeface="Lato Bold"/>
              </a:rPr>
              <a:t>Les </a:t>
            </a:r>
            <a:r>
              <a:rPr lang="en-US" sz="1500" b="1" dirty="0" err="1">
                <a:solidFill>
                  <a:srgbClr val="374151"/>
                </a:solidFill>
                <a:latin typeface="Lato Bold"/>
                <a:ea typeface="Lato Bold"/>
                <a:cs typeface="Lato Bold"/>
                <a:sym typeface="Lato Bold"/>
              </a:rPr>
              <a:t>formes</a:t>
            </a:r>
            <a:r>
              <a:rPr lang="en-US" sz="1500" b="1" dirty="0">
                <a:solidFill>
                  <a:srgbClr val="374151"/>
                </a:solidFill>
                <a:latin typeface="Lato Bold"/>
                <a:ea typeface="Lato Bold"/>
                <a:cs typeface="Lato Bold"/>
                <a:sym typeface="Lato Bold"/>
              </a:rPr>
              <a:t> de participation :</a:t>
            </a:r>
            <a:r>
              <a:rPr lang="en-US" sz="1500" dirty="0">
                <a:solidFill>
                  <a:srgbClr val="374151"/>
                </a:solidFill>
                <a:latin typeface="Lato"/>
                <a:ea typeface="Lato"/>
                <a:cs typeface="Lato"/>
                <a:sym typeface="Lato"/>
              </a:rPr>
              <a:t> Du micro-engagement ordinaire aux démarches </a:t>
            </a:r>
            <a:r>
              <a:rPr lang="en-US" sz="1500" dirty="0" err="1">
                <a:solidFill>
                  <a:srgbClr val="374151"/>
                </a:solidFill>
                <a:latin typeface="Lato"/>
                <a:ea typeface="Lato"/>
                <a:cs typeface="Lato"/>
                <a:sym typeface="Lato"/>
              </a:rPr>
              <a:t>électorales</a:t>
            </a:r>
            <a:r>
              <a:rPr lang="en-US" sz="1500" dirty="0">
                <a:solidFill>
                  <a:srgbClr val="374151"/>
                </a:solidFill>
                <a:latin typeface="Lato"/>
                <a:ea typeface="Lato"/>
                <a:cs typeface="Lato"/>
                <a:sym typeface="Lato"/>
              </a:rPr>
              <a:t>, </a:t>
            </a:r>
            <a:r>
              <a:rPr lang="en-US" sz="1500" dirty="0" err="1">
                <a:solidFill>
                  <a:srgbClr val="374151"/>
                </a:solidFill>
                <a:latin typeface="Lato"/>
                <a:ea typeface="Lato"/>
                <a:cs typeface="Lato"/>
                <a:sym typeface="Lato"/>
              </a:rPr>
              <a:t>partisanes</a:t>
            </a:r>
            <a:r>
              <a:rPr lang="en-US" sz="1500" dirty="0">
                <a:solidFill>
                  <a:srgbClr val="374151"/>
                </a:solidFill>
                <a:latin typeface="Lato"/>
                <a:ea typeface="Lato"/>
                <a:cs typeface="Lato"/>
                <a:sym typeface="Lato"/>
              </a:rPr>
              <a:t> et </a:t>
            </a:r>
            <a:r>
              <a:rPr lang="en-US" sz="1500" dirty="0" err="1">
                <a:solidFill>
                  <a:srgbClr val="374151"/>
                </a:solidFill>
                <a:latin typeface="Lato"/>
                <a:ea typeface="Lato"/>
                <a:cs typeface="Lato"/>
                <a:sym typeface="Lato"/>
              </a:rPr>
              <a:t>syndicales</a:t>
            </a:r>
            <a:r>
              <a:rPr lang="en-US" sz="1500" dirty="0">
                <a:solidFill>
                  <a:srgbClr val="374151"/>
                </a:solidFill>
                <a:latin typeface="Lato"/>
                <a:ea typeface="Lato"/>
                <a:cs typeface="Lato"/>
                <a:sym typeface="Lato"/>
              </a:rPr>
              <a:t>.</a:t>
            </a:r>
          </a:p>
          <a:p>
            <a:pPr marL="323866" lvl="1" indent="-161933">
              <a:lnSpc>
                <a:spcPts val="2700"/>
              </a:lnSpc>
              <a:buFont typeface="Arial"/>
              <a:buChar char="•"/>
            </a:pPr>
            <a:r>
              <a:rPr lang="en-US" sz="1500" b="1" dirty="0">
                <a:solidFill>
                  <a:srgbClr val="374151"/>
                </a:solidFill>
                <a:latin typeface="Lato Bold"/>
                <a:ea typeface="Lato Bold"/>
                <a:cs typeface="Lato Bold"/>
                <a:sym typeface="Lato Bold"/>
              </a:rPr>
              <a:t>Les </a:t>
            </a:r>
            <a:r>
              <a:rPr lang="en-US" sz="1500" b="1" dirty="0" err="1">
                <a:solidFill>
                  <a:srgbClr val="374151"/>
                </a:solidFill>
                <a:latin typeface="Lato Bold"/>
                <a:ea typeface="Lato Bold"/>
                <a:cs typeface="Lato Bold"/>
                <a:sym typeface="Lato Bold"/>
              </a:rPr>
              <a:t>freins</a:t>
            </a:r>
            <a:r>
              <a:rPr lang="en-US" sz="1500" b="1" dirty="0">
                <a:solidFill>
                  <a:srgbClr val="374151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1500" b="1" dirty="0" err="1">
                <a:solidFill>
                  <a:srgbClr val="374151"/>
                </a:solidFill>
                <a:latin typeface="Lato Bold"/>
                <a:ea typeface="Lato Bold"/>
                <a:cs typeface="Lato Bold"/>
                <a:sym typeface="Lato Bold"/>
              </a:rPr>
              <a:t>structurels</a:t>
            </a:r>
            <a:r>
              <a:rPr lang="en-US" sz="1500" b="1" dirty="0">
                <a:solidFill>
                  <a:srgbClr val="374151"/>
                </a:solidFill>
                <a:latin typeface="Lato Bold"/>
                <a:ea typeface="Lato Bold"/>
                <a:cs typeface="Lato Bold"/>
                <a:sym typeface="Lato Bold"/>
              </a:rPr>
              <a:t> : </a:t>
            </a:r>
            <a:r>
              <a:rPr lang="en-US" sz="1500" dirty="0">
                <a:solidFill>
                  <a:srgbClr val="374151"/>
                </a:solidFill>
                <a:latin typeface="Lato"/>
                <a:ea typeface="Lato"/>
                <a:cs typeface="Lato"/>
                <a:sym typeface="Lato"/>
              </a:rPr>
              <a:t>La </a:t>
            </a:r>
            <a:r>
              <a:rPr lang="en-US" sz="1500" dirty="0" err="1">
                <a:solidFill>
                  <a:srgbClr val="374151"/>
                </a:solidFill>
                <a:latin typeface="Lato"/>
                <a:ea typeface="Lato"/>
                <a:cs typeface="Lato"/>
                <a:sym typeface="Lato"/>
              </a:rPr>
              <a:t>ressource</a:t>
            </a:r>
            <a:r>
              <a:rPr lang="en-US" sz="1500" dirty="0">
                <a:solidFill>
                  <a:srgbClr val="374151"/>
                </a:solidFill>
                <a:latin typeface="Lato"/>
                <a:ea typeface="Lato"/>
                <a:cs typeface="Lato"/>
                <a:sym typeface="Lato"/>
              </a:rPr>
              <a:t> « temps », la </a:t>
            </a:r>
            <a:r>
              <a:rPr lang="en-US" sz="1500" dirty="0" err="1">
                <a:solidFill>
                  <a:srgbClr val="374151"/>
                </a:solidFill>
                <a:latin typeface="Lato"/>
                <a:ea typeface="Lato"/>
                <a:cs typeface="Lato"/>
                <a:sym typeface="Lato"/>
              </a:rPr>
              <a:t>précarité</a:t>
            </a:r>
            <a:r>
              <a:rPr lang="en-US" sz="1500" dirty="0">
                <a:solidFill>
                  <a:srgbClr val="374151"/>
                </a:solidFill>
                <a:latin typeface="Lato"/>
                <a:ea typeface="Lato"/>
                <a:cs typeface="Lato"/>
                <a:sym typeface="Lato"/>
              </a:rPr>
              <a:t> et le </a:t>
            </a:r>
            <a:r>
              <a:rPr lang="en-US" sz="1500" dirty="0" err="1">
                <a:solidFill>
                  <a:srgbClr val="374151"/>
                </a:solidFill>
                <a:latin typeface="Lato"/>
                <a:ea typeface="Lato"/>
                <a:cs typeface="Lato"/>
                <a:sym typeface="Lato"/>
              </a:rPr>
              <a:t>statut</a:t>
            </a:r>
            <a:r>
              <a:rPr lang="en-US" sz="1500" dirty="0">
                <a:solidFill>
                  <a:srgbClr val="374151"/>
                </a:solidFill>
                <a:latin typeface="Lato"/>
                <a:ea typeface="Lato"/>
                <a:cs typeface="Lato"/>
                <a:sym typeface="Lato"/>
              </a:rPr>
              <a:t> socio-</a:t>
            </a:r>
            <a:r>
              <a:rPr lang="en-US" sz="1500" dirty="0" err="1">
                <a:solidFill>
                  <a:srgbClr val="374151"/>
                </a:solidFill>
                <a:latin typeface="Lato"/>
                <a:ea typeface="Lato"/>
                <a:cs typeface="Lato"/>
                <a:sym typeface="Lato"/>
              </a:rPr>
              <a:t>économique</a:t>
            </a:r>
            <a:r>
              <a:rPr lang="en-US" sz="1500" dirty="0">
                <a:solidFill>
                  <a:srgbClr val="374151"/>
                </a:solidFill>
                <a:latin typeface="Lato"/>
                <a:ea typeface="Lato"/>
                <a:cs typeface="Lato"/>
                <a:sym typeface="Lato"/>
              </a:rPr>
              <a:t>.</a:t>
            </a:r>
          </a:p>
          <a:p>
            <a:pPr>
              <a:lnSpc>
                <a:spcPts val="2700"/>
              </a:lnSpc>
            </a:pPr>
            <a:endParaRPr lang="en-US" sz="1500" dirty="0">
              <a:solidFill>
                <a:srgbClr val="37415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0CE894-9A26-9A95-F6FD-0C92DB891F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2DE549-583B-913A-82CB-F0FD53705C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AB4F3-360B-4C41-96F6-D7E0AEF35C03}" type="slidenum">
              <a:rPr lang="de-DE" smtClean="0"/>
              <a:t>32</a:t>
            </a:fld>
            <a:endParaRPr lang="de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F4590F-A41D-92B3-81A8-EFD0F37CE9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99842" y="3429000"/>
            <a:ext cx="5395844" cy="782941"/>
          </a:xfrm>
        </p:spPr>
        <p:txBody>
          <a:bodyPr/>
          <a:lstStyle/>
          <a:p>
            <a:r>
              <a:rPr lang="fr-LU" dirty="0"/>
              <a:t>Avez-vous des questions ?</a:t>
            </a:r>
          </a:p>
        </p:txBody>
      </p:sp>
      <p:pic>
        <p:nvPicPr>
          <p:cNvPr id="5" name="Image 44">
            <a:extLst>
              <a:ext uri="{FF2B5EF4-FFF2-40B4-BE49-F238E27FC236}">
                <a16:creationId xmlns:a16="http://schemas.microsoft.com/office/drawing/2014/main" id="{ABF00A4B-D4CD-334A-8F81-280AB9B413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115744">
            <a:off x="8431018" y="4538762"/>
            <a:ext cx="2532198" cy="1379723"/>
          </a:xfrm>
          <a:prstGeom prst="rect">
            <a:avLst/>
          </a:prstGeom>
        </p:spPr>
      </p:pic>
      <p:pic>
        <p:nvPicPr>
          <p:cNvPr id="6" name="Image 45">
            <a:extLst>
              <a:ext uri="{FF2B5EF4-FFF2-40B4-BE49-F238E27FC236}">
                <a16:creationId xmlns:a16="http://schemas.microsoft.com/office/drawing/2014/main" id="{A36273DF-19FE-D679-804A-E9AF7362DA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4832681">
            <a:off x="11281928" y="3607576"/>
            <a:ext cx="713882" cy="625939"/>
          </a:xfrm>
          <a:prstGeom prst="rect">
            <a:avLst/>
          </a:prstGeom>
        </p:spPr>
      </p:pic>
      <p:pic>
        <p:nvPicPr>
          <p:cNvPr id="7" name="Image 46">
            <a:extLst>
              <a:ext uri="{FF2B5EF4-FFF2-40B4-BE49-F238E27FC236}">
                <a16:creationId xmlns:a16="http://schemas.microsoft.com/office/drawing/2014/main" id="{E7EECF44-7B25-5732-3380-49293443F0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36793">
            <a:off x="10142547" y="3120494"/>
            <a:ext cx="617010" cy="617010"/>
          </a:xfrm>
          <a:prstGeom prst="rect">
            <a:avLst/>
          </a:prstGeom>
        </p:spPr>
      </p:pic>
      <p:pic>
        <p:nvPicPr>
          <p:cNvPr id="8" name="Image 47">
            <a:extLst>
              <a:ext uri="{FF2B5EF4-FFF2-40B4-BE49-F238E27FC236}">
                <a16:creationId xmlns:a16="http://schemas.microsoft.com/office/drawing/2014/main" id="{926009B9-4473-F201-EDD0-C848031182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4964502">
            <a:off x="9531154" y="3754255"/>
            <a:ext cx="616465" cy="671672"/>
          </a:xfrm>
          <a:prstGeom prst="rect">
            <a:avLst/>
          </a:prstGeom>
        </p:spPr>
      </p:pic>
      <p:pic>
        <p:nvPicPr>
          <p:cNvPr id="9" name="Image 48">
            <a:extLst>
              <a:ext uri="{FF2B5EF4-FFF2-40B4-BE49-F238E27FC236}">
                <a16:creationId xmlns:a16="http://schemas.microsoft.com/office/drawing/2014/main" id="{C729F2B5-8CBD-8F30-4011-9F5B301AE7B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36793">
            <a:off x="11031630" y="4538278"/>
            <a:ext cx="498862" cy="498862"/>
          </a:xfrm>
          <a:prstGeom prst="rect">
            <a:avLst/>
          </a:prstGeom>
        </p:spPr>
      </p:pic>
      <p:pic>
        <p:nvPicPr>
          <p:cNvPr id="10" name="Image 49">
            <a:extLst>
              <a:ext uri="{FF2B5EF4-FFF2-40B4-BE49-F238E27FC236}">
                <a16:creationId xmlns:a16="http://schemas.microsoft.com/office/drawing/2014/main" id="{8CC0FA36-E5A0-E123-764E-87E9CFA3580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8780411">
            <a:off x="10341565" y="4050018"/>
            <a:ext cx="852026" cy="39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854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7EC7D7-7A6B-4544-06B4-33BF9D3316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F1436EA-96E4-8668-6A1D-F7212C27ED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2028" y="1850654"/>
            <a:ext cx="9919558" cy="1097849"/>
          </a:xfrm>
        </p:spPr>
        <p:txBody>
          <a:bodyPr vert="horz" lIns="0" tIns="0" rIns="0" bIns="0" rtlCol="0" anchor="t">
            <a:noAutofit/>
          </a:bodyPr>
          <a:lstStyle/>
          <a:p>
            <a:pPr lvl="0"/>
            <a:r>
              <a:rPr lang="fr-LU" b="0" dirty="0"/>
              <a:t>Les Partenaires: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fr-LU" b="0" dirty="0" err="1"/>
              <a:t>Ons</a:t>
            </a:r>
            <a:r>
              <a:rPr lang="fr-LU" b="0" dirty="0"/>
              <a:t> </a:t>
            </a:r>
            <a:r>
              <a:rPr lang="fr-LU" b="0" dirty="0" err="1"/>
              <a:t>Heemecht</a:t>
            </a:r>
            <a:r>
              <a:rPr lang="fr-LU" b="0" dirty="0"/>
              <a:t> </a:t>
            </a:r>
            <a:r>
              <a:rPr lang="fr-LU" b="0" dirty="0" err="1"/>
              <a:t>asbl</a:t>
            </a:r>
            <a:endParaRPr lang="fr-LU" b="0" dirty="0" err="1">
              <a:ea typeface="Calibri"/>
              <a:cs typeface="Calibri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fr-LU" b="0" dirty="0"/>
              <a:t>Cultur’all asbl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fr-LU" b="0" dirty="0"/>
              <a:t>Agence du Bénévolat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fr-LU" b="0" dirty="0"/>
              <a:t>Biergerpakt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fr-LU" b="0" dirty="0"/>
              <a:t>Initiative « Welcomers »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1D067EE-C13A-92AF-3CB5-BF50C4329A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AB4F3-360B-4C41-96F6-D7E0AEF35C03}" type="slidenum">
              <a:rPr lang="de-DE" smtClean="0"/>
              <a:pPr/>
              <a:t>33</a:t>
            </a:fld>
            <a:endParaRPr lang="de-DE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E880832-8F39-A495-F4EB-F2C83ADBC8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LU" sz="3600" dirty="0"/>
              <a:t>Carrousel des stations</a:t>
            </a:r>
            <a:endParaRPr lang="fr-LU" b="0" dirty="0"/>
          </a:p>
        </p:txBody>
      </p:sp>
    </p:spTree>
    <p:extLst>
      <p:ext uri="{BB962C8B-B14F-4D97-AF65-F5344CB8AC3E}">
        <p14:creationId xmlns:p14="http://schemas.microsoft.com/office/powerpoint/2010/main" val="376230296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7A9D0A-B2A8-CEF1-23A6-6C3B5AE798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7941531-8DCF-F711-F010-77070490D4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2029" y="1850654"/>
            <a:ext cx="9017483" cy="3707098"/>
          </a:xfrm>
        </p:spPr>
        <p:txBody>
          <a:bodyPr>
            <a:noAutofit/>
          </a:bodyPr>
          <a:lstStyle/>
          <a:p>
            <a:r>
              <a:rPr lang="fr-LU" b="0" dirty="0"/>
              <a:t>Les </a:t>
            </a:r>
            <a:r>
              <a:rPr lang="fr-LU" b="0" dirty="0" err="1"/>
              <a:t>participant·e·s</a:t>
            </a:r>
            <a:r>
              <a:rPr lang="fr-LU" b="0" dirty="0"/>
              <a:t> rejoignent une table pour 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fr-LU" b="0" dirty="0"/>
              <a:t>réfléchir à des actions concrètes à mettre en œuvre,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fr-LU" b="0" dirty="0"/>
              <a:t>formuler un </a:t>
            </a:r>
            <a:r>
              <a:rPr lang="fr-LU" dirty="0"/>
              <a:t>engagement individuel </a:t>
            </a:r>
            <a:r>
              <a:rPr lang="fr-LU" b="0" dirty="0"/>
              <a:t>ou un </a:t>
            </a:r>
            <a:r>
              <a:rPr lang="fr-LU" dirty="0"/>
              <a:t>engagement structurel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fr-LU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fr-LU" dirty="0"/>
          </a:p>
          <a:p>
            <a:pPr lvl="0"/>
            <a:r>
              <a:rPr lang="fr-LU" dirty="0"/>
              <a:t>	Mur des engagements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E749A32-5005-A8FC-BBE8-8053D4312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AB4F3-360B-4C41-96F6-D7E0AEF35C03}" type="slidenum">
              <a:rPr lang="de-DE" smtClean="0"/>
              <a:pPr/>
              <a:t>34</a:t>
            </a:fld>
            <a:endParaRPr lang="de-DE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4FF4F4C-EB7B-AACD-929B-B4530149C5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LU" sz="3600" dirty="0"/>
              <a:t>Engagements personnels</a:t>
            </a:r>
            <a:br>
              <a:rPr lang="fr-LU" sz="3600" b="0" dirty="0"/>
            </a:br>
            <a:br>
              <a:rPr lang="fr-LU" sz="3600" b="0" dirty="0"/>
            </a:br>
            <a:endParaRPr lang="fr-FR" sz="3600" b="0" dirty="0"/>
          </a:p>
        </p:txBody>
      </p:sp>
      <p:sp>
        <p:nvSpPr>
          <p:cNvPr id="5" name="Flèche vers la droite 4">
            <a:extLst>
              <a:ext uri="{FF2B5EF4-FFF2-40B4-BE49-F238E27FC236}">
                <a16:creationId xmlns:a16="http://schemas.microsoft.com/office/drawing/2014/main" id="{CAD61D45-65FA-6FAD-27D3-E0B800CB4418}"/>
              </a:ext>
            </a:extLst>
          </p:cNvPr>
          <p:cNvSpPr/>
          <p:nvPr/>
        </p:nvSpPr>
        <p:spPr>
          <a:xfrm>
            <a:off x="890650" y="4073238"/>
            <a:ext cx="285008" cy="154379"/>
          </a:xfrm>
          <a:prstGeom prst="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365798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B07D0C1-9479-5EFB-0BE2-DF161ED1CA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Titre de la  présentation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1B99F0F-1BD6-93E7-3FF1-F2D7ADF60B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AB4F3-360B-4C41-96F6-D7E0AEF35C03}" type="slidenum">
              <a:rPr lang="de-DE" smtClean="0"/>
              <a:t>35</a:t>
            </a:fld>
            <a:endParaRPr lang="de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BCDA3F-F9ED-C417-0318-AE8CC7C561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77205" y="3929333"/>
            <a:ext cx="4587113" cy="782941"/>
          </a:xfrm>
        </p:spPr>
        <p:txBody>
          <a:bodyPr/>
          <a:lstStyle/>
          <a:p>
            <a:r>
              <a:rPr lang="fr-FR" sz="2400" b="0" dirty="0"/>
              <a:t>Aidez-nous à améliorer le Forum en répondant au questionnaire d’évaluation. </a:t>
            </a:r>
          </a:p>
          <a:p>
            <a:r>
              <a:rPr lang="fr-FR" sz="2400" b="0" dirty="0"/>
              <a:t>Merci! </a:t>
            </a: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77034C0-92A1-6FF4-B6B3-756C4B5EE089}"/>
              </a:ext>
            </a:extLst>
          </p:cNvPr>
          <p:cNvSpPr txBox="1"/>
          <p:nvPr/>
        </p:nvSpPr>
        <p:spPr>
          <a:xfrm>
            <a:off x="480175" y="3105834"/>
            <a:ext cx="46841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b="1" dirty="0" err="1"/>
              <a:t>Votre</a:t>
            </a:r>
            <a:r>
              <a:rPr lang="de-DE" sz="3600" b="1" dirty="0"/>
              <a:t> </a:t>
            </a:r>
            <a:r>
              <a:rPr lang="de-DE" sz="3600" b="1" dirty="0" err="1"/>
              <a:t>avis</a:t>
            </a:r>
            <a:r>
              <a:rPr lang="de-DE" sz="3600" b="1" dirty="0"/>
              <a:t> </a:t>
            </a:r>
            <a:r>
              <a:rPr lang="de-DE" sz="3600" b="1" dirty="0" err="1"/>
              <a:t>compte</a:t>
            </a:r>
            <a:r>
              <a:rPr lang="de-DE" sz="3600" b="1" dirty="0"/>
              <a:t> !</a:t>
            </a:r>
            <a:endParaRPr lang="de-DE" sz="2800" b="1" dirty="0"/>
          </a:p>
        </p:txBody>
      </p:sp>
      <p:pic>
        <p:nvPicPr>
          <p:cNvPr id="6" name="Image 33">
            <a:extLst>
              <a:ext uri="{FF2B5EF4-FFF2-40B4-BE49-F238E27FC236}">
                <a16:creationId xmlns:a16="http://schemas.microsoft.com/office/drawing/2014/main" id="{92F30369-597C-692A-F692-2CBA3DF9E8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19605" y="4607487"/>
            <a:ext cx="2246706" cy="1224167"/>
          </a:xfrm>
          <a:prstGeom prst="rect">
            <a:avLst/>
          </a:prstGeom>
        </p:spPr>
      </p:pic>
      <p:pic>
        <p:nvPicPr>
          <p:cNvPr id="7" name="Image 36">
            <a:extLst>
              <a:ext uri="{FF2B5EF4-FFF2-40B4-BE49-F238E27FC236}">
                <a16:creationId xmlns:a16="http://schemas.microsoft.com/office/drawing/2014/main" id="{5819C628-B35E-9FB7-9266-77AE0D0F55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4827709">
            <a:off x="9830901" y="3868938"/>
            <a:ext cx="616465" cy="671672"/>
          </a:xfrm>
          <a:prstGeom prst="rect">
            <a:avLst/>
          </a:prstGeom>
        </p:spPr>
      </p:pic>
      <p:pic>
        <p:nvPicPr>
          <p:cNvPr id="8" name="Image 35">
            <a:extLst>
              <a:ext uri="{FF2B5EF4-FFF2-40B4-BE49-F238E27FC236}">
                <a16:creationId xmlns:a16="http://schemas.microsoft.com/office/drawing/2014/main" id="{64489BF3-58DC-4226-6C73-0AE5CEBA3E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16652" y="2942012"/>
            <a:ext cx="617010" cy="617010"/>
          </a:xfrm>
          <a:prstGeom prst="rect">
            <a:avLst/>
          </a:prstGeom>
        </p:spPr>
      </p:pic>
      <p:pic>
        <p:nvPicPr>
          <p:cNvPr id="9" name="Image 34">
            <a:extLst>
              <a:ext uri="{FF2B5EF4-FFF2-40B4-BE49-F238E27FC236}">
                <a16:creationId xmlns:a16="http://schemas.microsoft.com/office/drawing/2014/main" id="{2FC6EA64-003D-DE27-575B-37F7253B2C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4695888">
            <a:off x="11456033" y="3429094"/>
            <a:ext cx="713882" cy="625939"/>
          </a:xfrm>
          <a:prstGeom prst="rect">
            <a:avLst/>
          </a:prstGeom>
        </p:spPr>
      </p:pic>
      <p:pic>
        <p:nvPicPr>
          <p:cNvPr id="10" name="Image 38">
            <a:extLst>
              <a:ext uri="{FF2B5EF4-FFF2-40B4-BE49-F238E27FC236}">
                <a16:creationId xmlns:a16="http://schemas.microsoft.com/office/drawing/2014/main" id="{26BFFDCB-C463-77A9-5EE4-311275FFE1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8643618">
            <a:off x="10636007" y="3943945"/>
            <a:ext cx="637251" cy="293635"/>
          </a:xfrm>
          <a:prstGeom prst="rect">
            <a:avLst/>
          </a:prstGeom>
        </p:spPr>
      </p:pic>
      <p:pic>
        <p:nvPicPr>
          <p:cNvPr id="11" name="Image 37">
            <a:extLst>
              <a:ext uri="{FF2B5EF4-FFF2-40B4-BE49-F238E27FC236}">
                <a16:creationId xmlns:a16="http://schemas.microsoft.com/office/drawing/2014/main" id="{0D08D420-1BAE-EC15-B14A-0620C329071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156874" y="4255094"/>
            <a:ext cx="498862" cy="49886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87D6749-7DF5-CB2E-4809-4C1DE559772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6000" y="2720559"/>
            <a:ext cx="2417547" cy="2417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93156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CE8187-E7DB-2A1E-0487-103EDFE030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6EE3D3-796B-E910-B45E-0E1D6C0418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AB4F3-360B-4C41-96F6-D7E0AEF35C03}" type="slidenum">
              <a:rPr lang="de-DE" smtClean="0"/>
              <a:t>36</a:t>
            </a:fld>
            <a:endParaRPr lang="de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1D3FE8-61AD-0945-322B-957C644801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99842" y="3429000"/>
            <a:ext cx="5395844" cy="782941"/>
          </a:xfrm>
        </p:spPr>
        <p:txBody>
          <a:bodyPr/>
          <a:lstStyle/>
          <a:p>
            <a:r>
              <a:rPr lang="fr-LU" dirty="0"/>
              <a:t>Pot de l’amitié et en-cas</a:t>
            </a:r>
          </a:p>
        </p:txBody>
      </p:sp>
      <p:pic>
        <p:nvPicPr>
          <p:cNvPr id="5" name="Image 44">
            <a:extLst>
              <a:ext uri="{FF2B5EF4-FFF2-40B4-BE49-F238E27FC236}">
                <a16:creationId xmlns:a16="http://schemas.microsoft.com/office/drawing/2014/main" id="{B95854B8-05EC-1170-FDF3-79F58835C3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115744">
            <a:off x="8431018" y="4538762"/>
            <a:ext cx="2532198" cy="1379723"/>
          </a:xfrm>
          <a:prstGeom prst="rect">
            <a:avLst/>
          </a:prstGeom>
        </p:spPr>
      </p:pic>
      <p:pic>
        <p:nvPicPr>
          <p:cNvPr id="6" name="Image 45">
            <a:extLst>
              <a:ext uri="{FF2B5EF4-FFF2-40B4-BE49-F238E27FC236}">
                <a16:creationId xmlns:a16="http://schemas.microsoft.com/office/drawing/2014/main" id="{28887B9F-B5D0-1D61-40A7-5736EEA13E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4832681">
            <a:off x="11281928" y="3607576"/>
            <a:ext cx="713882" cy="625939"/>
          </a:xfrm>
          <a:prstGeom prst="rect">
            <a:avLst/>
          </a:prstGeom>
        </p:spPr>
      </p:pic>
      <p:pic>
        <p:nvPicPr>
          <p:cNvPr id="7" name="Image 46">
            <a:extLst>
              <a:ext uri="{FF2B5EF4-FFF2-40B4-BE49-F238E27FC236}">
                <a16:creationId xmlns:a16="http://schemas.microsoft.com/office/drawing/2014/main" id="{75B54B68-F7F9-B7A4-D8C7-2FEEEA8EE0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36793">
            <a:off x="10142547" y="3120494"/>
            <a:ext cx="617010" cy="617010"/>
          </a:xfrm>
          <a:prstGeom prst="rect">
            <a:avLst/>
          </a:prstGeom>
        </p:spPr>
      </p:pic>
      <p:pic>
        <p:nvPicPr>
          <p:cNvPr id="8" name="Image 47">
            <a:extLst>
              <a:ext uri="{FF2B5EF4-FFF2-40B4-BE49-F238E27FC236}">
                <a16:creationId xmlns:a16="http://schemas.microsoft.com/office/drawing/2014/main" id="{E4AC7C34-91C2-905B-B7C9-7095E6A7DE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4964502">
            <a:off x="9531154" y="3754255"/>
            <a:ext cx="616465" cy="671672"/>
          </a:xfrm>
          <a:prstGeom prst="rect">
            <a:avLst/>
          </a:prstGeom>
        </p:spPr>
      </p:pic>
      <p:pic>
        <p:nvPicPr>
          <p:cNvPr id="9" name="Image 48">
            <a:extLst>
              <a:ext uri="{FF2B5EF4-FFF2-40B4-BE49-F238E27FC236}">
                <a16:creationId xmlns:a16="http://schemas.microsoft.com/office/drawing/2014/main" id="{7DE726A2-6EA2-8714-A3C0-82E489DBE0C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36793">
            <a:off x="11031630" y="4538278"/>
            <a:ext cx="498862" cy="498862"/>
          </a:xfrm>
          <a:prstGeom prst="rect">
            <a:avLst/>
          </a:prstGeom>
        </p:spPr>
      </p:pic>
      <p:pic>
        <p:nvPicPr>
          <p:cNvPr id="10" name="Image 49">
            <a:extLst>
              <a:ext uri="{FF2B5EF4-FFF2-40B4-BE49-F238E27FC236}">
                <a16:creationId xmlns:a16="http://schemas.microsoft.com/office/drawing/2014/main" id="{FEF937C5-E508-CF86-EDFB-3A2A53BC6BA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8780411">
            <a:off x="10341565" y="4050018"/>
            <a:ext cx="852026" cy="39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562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Zesummeliewen_theme">
  <a:themeElements>
    <a:clrScheme name="Zesummeliewen 1">
      <a:dk1>
        <a:srgbClr val="000000"/>
      </a:dk1>
      <a:lt1>
        <a:srgbClr val="FFFFFF"/>
      </a:lt1>
      <a:dk2>
        <a:srgbClr val="000000"/>
      </a:dk2>
      <a:lt2>
        <a:srgbClr val="E7E6E6"/>
      </a:lt2>
      <a:accent1>
        <a:srgbClr val="49B170"/>
      </a:accent1>
      <a:accent2>
        <a:srgbClr val="F7A833"/>
      </a:accent2>
      <a:accent3>
        <a:srgbClr val="E885B0"/>
      </a:accent3>
      <a:accent4>
        <a:srgbClr val="56A8DD"/>
      </a:accent4>
      <a:accent5>
        <a:srgbClr val="7F5CA3"/>
      </a:accent5>
      <a:accent6>
        <a:srgbClr val="E35C41"/>
      </a:accent6>
      <a:hlink>
        <a:srgbClr val="000000"/>
      </a:hlink>
      <a:folHlink>
        <a:srgbClr val="A5A5A5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Zesummeliewen_theme" id="{5B8156A1-1F8A-3044-A948-01D19F1F2C65}" vid="{8ADDFBF9-AF49-8348-8DEB-C124F619A94C}"/>
    </a:ext>
  </a:extLst>
</a:theme>
</file>

<file path=ppt/theme/theme2.xml><?xml version="1.0" encoding="utf-8"?>
<a:theme xmlns:a="http://schemas.openxmlformats.org/drawingml/2006/main" name="1_Zesummeliewen_theme">
  <a:themeElements>
    <a:clrScheme name="Zesummeliewen 1">
      <a:dk1>
        <a:srgbClr val="000000"/>
      </a:dk1>
      <a:lt1>
        <a:srgbClr val="FFFFFF"/>
      </a:lt1>
      <a:dk2>
        <a:srgbClr val="000000"/>
      </a:dk2>
      <a:lt2>
        <a:srgbClr val="E7E6E6"/>
      </a:lt2>
      <a:accent1>
        <a:srgbClr val="49B170"/>
      </a:accent1>
      <a:accent2>
        <a:srgbClr val="F7A833"/>
      </a:accent2>
      <a:accent3>
        <a:srgbClr val="E885B0"/>
      </a:accent3>
      <a:accent4>
        <a:srgbClr val="56A8DD"/>
      </a:accent4>
      <a:accent5>
        <a:srgbClr val="7F5CA3"/>
      </a:accent5>
      <a:accent6>
        <a:srgbClr val="E35C41"/>
      </a:accent6>
      <a:hlink>
        <a:srgbClr val="000000"/>
      </a:hlink>
      <a:folHlink>
        <a:srgbClr val="A5A5A5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Zesummeliewen_theme" id="{5B8156A1-1F8A-3044-A948-01D19F1F2C65}" vid="{8ADDFBF9-AF49-8348-8DEB-C124F619A94C}"/>
    </a:ext>
  </a:extLst>
</a:theme>
</file>

<file path=ppt/theme/theme3.xml><?xml version="1.0" encoding="utf-8"?>
<a:theme xmlns:a="http://schemas.openxmlformats.org/drawingml/2006/main" name="2_Zesummeliewen_theme">
  <a:themeElements>
    <a:clrScheme name="Zesummeliewen 1">
      <a:dk1>
        <a:srgbClr val="000000"/>
      </a:dk1>
      <a:lt1>
        <a:srgbClr val="FFFFFF"/>
      </a:lt1>
      <a:dk2>
        <a:srgbClr val="000000"/>
      </a:dk2>
      <a:lt2>
        <a:srgbClr val="E7E6E6"/>
      </a:lt2>
      <a:accent1>
        <a:srgbClr val="49B170"/>
      </a:accent1>
      <a:accent2>
        <a:srgbClr val="F7A833"/>
      </a:accent2>
      <a:accent3>
        <a:srgbClr val="E885B0"/>
      </a:accent3>
      <a:accent4>
        <a:srgbClr val="56A8DD"/>
      </a:accent4>
      <a:accent5>
        <a:srgbClr val="7F5CA3"/>
      </a:accent5>
      <a:accent6>
        <a:srgbClr val="E35C41"/>
      </a:accent6>
      <a:hlink>
        <a:srgbClr val="000000"/>
      </a:hlink>
      <a:folHlink>
        <a:srgbClr val="A5A5A5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Zesummeliewen_theme" id="{5B8156A1-1F8A-3044-A948-01D19F1F2C65}" vid="{8ADDFBF9-AF49-8348-8DEB-C124F619A94C}"/>
    </a:ext>
  </a:extLst>
</a:theme>
</file>

<file path=ppt/theme/theme4.xml><?xml version="1.0" encoding="utf-8"?>
<a:theme xmlns:a="http://schemas.openxmlformats.org/drawingml/2006/main" name="3_Zesummeliewen_theme">
  <a:themeElements>
    <a:clrScheme name="Zesummeliewen 1">
      <a:dk1>
        <a:srgbClr val="000000"/>
      </a:dk1>
      <a:lt1>
        <a:srgbClr val="FFFFFF"/>
      </a:lt1>
      <a:dk2>
        <a:srgbClr val="000000"/>
      </a:dk2>
      <a:lt2>
        <a:srgbClr val="E7E6E6"/>
      </a:lt2>
      <a:accent1>
        <a:srgbClr val="49B170"/>
      </a:accent1>
      <a:accent2>
        <a:srgbClr val="F7A833"/>
      </a:accent2>
      <a:accent3>
        <a:srgbClr val="E885B0"/>
      </a:accent3>
      <a:accent4>
        <a:srgbClr val="56A8DD"/>
      </a:accent4>
      <a:accent5>
        <a:srgbClr val="7F5CA3"/>
      </a:accent5>
      <a:accent6>
        <a:srgbClr val="E35C41"/>
      </a:accent6>
      <a:hlink>
        <a:srgbClr val="000000"/>
      </a:hlink>
      <a:folHlink>
        <a:srgbClr val="A5A5A5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Zesummeliewen_theme" id="{5B8156A1-1F8A-3044-A948-01D19F1F2C65}" vid="{8ADDFBF9-AF49-8348-8DEB-C124F619A94C}"/>
    </a:ext>
  </a:extLst>
</a:theme>
</file>

<file path=ppt/theme/theme5.xml><?xml version="1.0" encoding="utf-8"?>
<a:theme xmlns:a="http://schemas.openxmlformats.org/drawingml/2006/main" name="4_Zesummeliewen_theme">
  <a:themeElements>
    <a:clrScheme name="Zesummeliewen 1">
      <a:dk1>
        <a:srgbClr val="000000"/>
      </a:dk1>
      <a:lt1>
        <a:srgbClr val="FFFFFF"/>
      </a:lt1>
      <a:dk2>
        <a:srgbClr val="000000"/>
      </a:dk2>
      <a:lt2>
        <a:srgbClr val="E7E6E6"/>
      </a:lt2>
      <a:accent1>
        <a:srgbClr val="49B170"/>
      </a:accent1>
      <a:accent2>
        <a:srgbClr val="F7A833"/>
      </a:accent2>
      <a:accent3>
        <a:srgbClr val="E885B0"/>
      </a:accent3>
      <a:accent4>
        <a:srgbClr val="56A8DD"/>
      </a:accent4>
      <a:accent5>
        <a:srgbClr val="7F5CA3"/>
      </a:accent5>
      <a:accent6>
        <a:srgbClr val="E35C41"/>
      </a:accent6>
      <a:hlink>
        <a:srgbClr val="000000"/>
      </a:hlink>
      <a:folHlink>
        <a:srgbClr val="A5A5A5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Zesummeliewen_theme" id="{5B8156A1-1F8A-3044-A948-01D19F1F2C65}" vid="{8ADDFBF9-AF49-8348-8DEB-C124F619A94C}"/>
    </a:ext>
  </a:extLst>
</a:theme>
</file>

<file path=ppt/theme/theme6.xml><?xml version="1.0" encoding="utf-8"?>
<a:theme xmlns:a="http://schemas.openxmlformats.org/drawingml/2006/main" name="5_Zesummeliewen_theme">
  <a:themeElements>
    <a:clrScheme name="Zesummeliewen 1">
      <a:dk1>
        <a:srgbClr val="000000"/>
      </a:dk1>
      <a:lt1>
        <a:srgbClr val="FFFFFF"/>
      </a:lt1>
      <a:dk2>
        <a:srgbClr val="000000"/>
      </a:dk2>
      <a:lt2>
        <a:srgbClr val="E7E6E6"/>
      </a:lt2>
      <a:accent1>
        <a:srgbClr val="49B170"/>
      </a:accent1>
      <a:accent2>
        <a:srgbClr val="F7A833"/>
      </a:accent2>
      <a:accent3>
        <a:srgbClr val="E885B0"/>
      </a:accent3>
      <a:accent4>
        <a:srgbClr val="56A8DD"/>
      </a:accent4>
      <a:accent5>
        <a:srgbClr val="7F5CA3"/>
      </a:accent5>
      <a:accent6>
        <a:srgbClr val="E35C41"/>
      </a:accent6>
      <a:hlink>
        <a:srgbClr val="000000"/>
      </a:hlink>
      <a:folHlink>
        <a:srgbClr val="A5A5A5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Zesummeliewen_theme" id="{5B8156A1-1F8A-3044-A948-01D19F1F2C65}" vid="{8ADDFBF9-AF49-8348-8DEB-C124F619A94C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Zesummeliewen_theme</Template>
  <TotalTime>0</TotalTime>
  <Words>1604</Words>
  <Application>Microsoft Office PowerPoint</Application>
  <PresentationFormat>Widescreen</PresentationFormat>
  <Paragraphs>221</Paragraphs>
  <Slides>36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36</vt:i4>
      </vt:variant>
    </vt:vector>
  </HeadingPairs>
  <TitlesOfParts>
    <vt:vector size="50" baseType="lpstr">
      <vt:lpstr>Anton</vt:lpstr>
      <vt:lpstr>Arial</vt:lpstr>
      <vt:lpstr>Calibri</vt:lpstr>
      <vt:lpstr>Lato</vt:lpstr>
      <vt:lpstr>Lato Bold</vt:lpstr>
      <vt:lpstr>Lato Italics</vt:lpstr>
      <vt:lpstr>Poppins Bold</vt:lpstr>
      <vt:lpstr>Wingdings</vt:lpstr>
      <vt:lpstr>Zesummeliewen_theme</vt:lpstr>
      <vt:lpstr>1_Zesummeliewen_theme</vt:lpstr>
      <vt:lpstr>2_Zesummeliewen_theme</vt:lpstr>
      <vt:lpstr>3_Zesummeliewen_theme</vt:lpstr>
      <vt:lpstr>4_Zesummeliewen_theme</vt:lpstr>
      <vt:lpstr>5_Zesummeliewen_theme</vt:lpstr>
      <vt:lpstr>PowerPoint Presentation</vt:lpstr>
      <vt:lpstr>RAPPEL: Traduction simultanée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Sentiment d’appartenance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Sentiment d’appartenance VS Rencontres interculturelles</vt:lpstr>
      <vt:lpstr> Sentiment d’appartenance VS Rencontres interculturelles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Carrousel des stations</vt:lpstr>
      <vt:lpstr>Engagements personnels  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Kelly Ramos</dc:creator>
  <cp:lastModifiedBy>Nora Trausch</cp:lastModifiedBy>
  <cp:revision>198</cp:revision>
  <dcterms:created xsi:type="dcterms:W3CDTF">2023-12-07T12:53:30Z</dcterms:created>
  <dcterms:modified xsi:type="dcterms:W3CDTF">2026-10-14T14:09:31Z</dcterms:modified>
</cp:coreProperties>
</file>