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5" r:id="rId4"/>
    <p:sldId id="281" r:id="rId5"/>
    <p:sldId id="266" r:id="rId6"/>
    <p:sldId id="268" r:id="rId7"/>
    <p:sldId id="270" r:id="rId8"/>
    <p:sldId id="274" r:id="rId9"/>
    <p:sldId id="275" r:id="rId10"/>
    <p:sldId id="276" r:id="rId11"/>
    <p:sldId id="273" r:id="rId12"/>
    <p:sldId id="267" r:id="rId13"/>
    <p:sldId id="269" r:id="rId14"/>
    <p:sldId id="259" r:id="rId15"/>
    <p:sldId id="260" r:id="rId16"/>
    <p:sldId id="261" r:id="rId17"/>
    <p:sldId id="262" r:id="rId18"/>
    <p:sldId id="263" r:id="rId19"/>
    <p:sldId id="280" r:id="rId20"/>
    <p:sldId id="277" r:id="rId21"/>
    <p:sldId id="282" r:id="rId22"/>
    <p:sldId id="279" r:id="rId23"/>
    <p:sldId id="264" r:id="rId24"/>
  </p:sldIdLst>
  <p:sldSz cx="18288000" cy="10287000"/>
  <p:notesSz cx="6858000" cy="9144000"/>
  <p:embeddedFontLst>
    <p:embeddedFont>
      <p:font typeface="Comic Sans MS" panose="030F0902030302020204" pitchFamily="66" charset="0"/>
      <p:regular r:id="rId26"/>
      <p:bold r:id="rId27"/>
      <p:italic r:id="rId28"/>
      <p:boldItalic r:id="rId29"/>
    </p:embeddedFont>
    <p:embeddedFont>
      <p:font typeface="Nunito" pitchFamily="2" charset="77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30952B-75BB-E3CB-70BA-1E19B4439157}" name="Frederic Mertz" initials="FM" userId="0795b438816b9839" providerId="Windows Live"/>
  <p188:author id="{BE0A75AC-2F10-D7DE-BD69-A470764B1852}" name="Nenad Dubajic" initials="ND" userId="S::nenad@cefisasbl.onmicrosoft.com::006126da-2876-4593-b052-bd046c36ff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1DC"/>
    <a:srgbClr val="E5482B"/>
    <a:srgbClr val="262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9552F-E811-475F-BE92-2E105CDE7BA3}" v="4" dt="2025-09-29T14:51:20.352"/>
    <p1510:client id="{A7089061-AFC6-4BFF-A76D-B75103FE4FC9}" v="9" dt="2025-09-29T14:53:24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94558" autoAdjust="0"/>
  </p:normalViewPr>
  <p:slideViewPr>
    <p:cSldViewPr>
      <p:cViewPr varScale="1">
        <p:scale>
          <a:sx n="80" d="100"/>
          <a:sy n="80" d="100"/>
        </p:scale>
        <p:origin x="968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irsch" userId="aBM8LhCv3Ag3VwwccVR2plqskmvKdnKnXkhzo8BtMC0=" providerId="None" clId="Web-{A7089061-AFC6-4BFF-A76D-B75103FE4FC9}"/>
    <pc:docChg chg="modSld">
      <pc:chgData name="Anna Kirsch" userId="aBM8LhCv3Ag3VwwccVR2plqskmvKdnKnXkhzo8BtMC0=" providerId="None" clId="Web-{A7089061-AFC6-4BFF-A76D-B75103FE4FC9}" dt="2025-09-29T14:53:19.573" v="3" actId="20577"/>
      <pc:docMkLst>
        <pc:docMk/>
      </pc:docMkLst>
      <pc:sldChg chg="modSp">
        <pc:chgData name="Anna Kirsch" userId="aBM8LhCv3Ag3VwwccVR2plqskmvKdnKnXkhzo8BtMC0=" providerId="None" clId="Web-{A7089061-AFC6-4BFF-A76D-B75103FE4FC9}" dt="2025-09-29T14:53:19.573" v="3" actId="20577"/>
        <pc:sldMkLst>
          <pc:docMk/>
          <pc:sldMk cId="2383001976" sldId="268"/>
        </pc:sldMkLst>
        <pc:spChg chg="mod">
          <ac:chgData name="Anna Kirsch" userId="aBM8LhCv3Ag3VwwccVR2plqskmvKdnKnXkhzo8BtMC0=" providerId="None" clId="Web-{A7089061-AFC6-4BFF-A76D-B75103FE4FC9}" dt="2025-09-29T14:53:19.573" v="3" actId="20577"/>
          <ac:spMkLst>
            <pc:docMk/>
            <pc:sldMk cId="2383001976" sldId="268"/>
            <ac:spMk id="10" creationId="{E6157597-7CD2-3720-0E1F-BA0F43232FFB}"/>
          </ac:spMkLst>
        </pc:spChg>
      </pc:sldChg>
    </pc:docChg>
  </pc:docChgLst>
  <pc:docChgLst>
    <pc:chgData name="Anna Kirsch" userId="aBM8LhCv3Ag3VwwccVR2plqskmvKdnKnXkhzo8BtMC0=" providerId="None" clId="Web-{11A9552F-E811-475F-BE92-2E105CDE7BA3}"/>
    <pc:docChg chg="modSld">
      <pc:chgData name="Anna Kirsch" userId="aBM8LhCv3Ag3VwwccVR2plqskmvKdnKnXkhzo8BtMC0=" providerId="None" clId="Web-{11A9552F-E811-475F-BE92-2E105CDE7BA3}" dt="2025-09-29T14:51:20.352" v="1" actId="20577"/>
      <pc:docMkLst>
        <pc:docMk/>
      </pc:docMkLst>
      <pc:sldChg chg="modSp">
        <pc:chgData name="Anna Kirsch" userId="aBM8LhCv3Ag3VwwccVR2plqskmvKdnKnXkhzo8BtMC0=" providerId="None" clId="Web-{11A9552F-E811-475F-BE92-2E105CDE7BA3}" dt="2025-09-29T14:51:20.352" v="1" actId="20577"/>
        <pc:sldMkLst>
          <pc:docMk/>
          <pc:sldMk cId="0" sldId="259"/>
        </pc:sldMkLst>
        <pc:spChg chg="mod">
          <ac:chgData name="Anna Kirsch" userId="aBM8LhCv3Ag3VwwccVR2plqskmvKdnKnXkhzo8BtMC0=" providerId="None" clId="Web-{11A9552F-E811-475F-BE92-2E105CDE7BA3}" dt="2025-09-29T14:51:20.352" v="1" actId="20577"/>
          <ac:spMkLst>
            <pc:docMk/>
            <pc:sldMk cId="0" sldId="259"/>
            <ac:spMk id="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nickjacobs\Desktop\Forum%20national%20&amp;%20re&#769;gional\Huncherange\Donne&#769;es%20stistiques_Su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Cefis/Animat.Format/Forums%20re&#769;gionaux/Documents%20forums%20octobre%202025/Niederanven/20251006_donne&#769;es%20Niederanve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Cefis/Animat.Format/Forums%20re&#769;gionaux/Documents%20forums%20octobre%202025/Niederanven/20251006_donne&#769;es%20Niederanve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nickjacobs\Desktop\Forum%20national%20&amp;%20re&#769;gional\Huncherange\Donne&#769;es%20stistiques_Sud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Cefis/Animat.Format/Forums%20re&#769;gionaux/Documents%20forums%20octobre%202025/Niederanven/20251006_donne&#769;es%20Niederanv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Volumes/Cefis/Animat.Format/Forums%20re&#769;gionaux/Documents%20forums%20octobre%202025/Niederanven/20251006_donne&#769;es%20Niederanve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annickjacobs\Desktop\Forum%20national%20&amp;%20re&#769;gional\Huncherange\Donne&#769;es%20stistiques_Su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évolution!$A$10:$A$14</c:f>
              <c:numCache>
                <c:formatCode>General</c:formatCode>
                <c:ptCount val="5"/>
                <c:pt idx="0">
                  <c:v>1999</c:v>
                </c:pt>
                <c:pt idx="1">
                  <c:v>2005</c:v>
                </c:pt>
                <c:pt idx="2">
                  <c:v>2011</c:v>
                </c:pt>
                <c:pt idx="3">
                  <c:v>2017</c:v>
                </c:pt>
                <c:pt idx="4">
                  <c:v>2023</c:v>
                </c:pt>
              </c:numCache>
            </c:numRef>
          </c:cat>
          <c:val>
            <c:numRef>
              <c:f>évolution!$B$10:$B$14</c:f>
              <c:numCache>
                <c:formatCode>0.0%</c:formatCode>
                <c:ptCount val="5"/>
                <c:pt idx="0">
                  <c:v>0.124</c:v>
                </c:pt>
                <c:pt idx="1">
                  <c:v>0.154</c:v>
                </c:pt>
                <c:pt idx="2">
                  <c:v>0.16900000000000001</c:v>
                </c:pt>
                <c:pt idx="3">
                  <c:v>0.22800000000000001</c:v>
                </c:pt>
                <c:pt idx="4">
                  <c:v>0.19800000000000001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7F-6E44-A2A6-38F054EFF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1773376"/>
        <c:axId val="900797792"/>
      </c:barChart>
      <c:catAx>
        <c:axId val="90177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900797792"/>
        <c:crosses val="autoZero"/>
        <c:auto val="1"/>
        <c:lblAlgn val="ctr"/>
        <c:lblOffset val="100"/>
        <c:noMultiLvlLbl val="0"/>
      </c:catAx>
      <c:valAx>
        <c:axId val="90079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90177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15445327265238E-2"/>
          <c:y val="2.740625E-2"/>
          <c:w val="0.93587242244172097"/>
          <c:h val="0.79813361220472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0 à 4 ans </c:v>
                </c:pt>
                <c:pt idx="1">
                  <c:v>5 à 9 ans </c:v>
                </c:pt>
                <c:pt idx="2">
                  <c:v>10 à 14 ans </c:v>
                </c:pt>
                <c:pt idx="3">
                  <c:v>15 à 19 ans </c:v>
                </c:pt>
                <c:pt idx="4">
                  <c:v>20 à 24 ans</c:v>
                </c:pt>
                <c:pt idx="5">
                  <c:v>25 à 29 ans </c:v>
                </c:pt>
                <c:pt idx="6">
                  <c:v>30 ans et plus</c:v>
                </c:pt>
                <c:pt idx="7">
                  <c:v>Tx moyen</c:v>
                </c:pt>
              </c:strCache>
            </c:strRef>
          </c:cat>
          <c:val>
            <c:numRef>
              <c:f>Feuil1!$B$2:$B$9</c:f>
              <c:numCache>
                <c:formatCode>0.0%</c:formatCode>
                <c:ptCount val="8"/>
                <c:pt idx="0">
                  <c:v>0.14010701555893937</c:v>
                </c:pt>
                <c:pt idx="1">
                  <c:v>0.17683664976923658</c:v>
                </c:pt>
                <c:pt idx="2">
                  <c:v>0.21948689578867298</c:v>
                </c:pt>
                <c:pt idx="3">
                  <c:v>0.26502615565282373</c:v>
                </c:pt>
                <c:pt idx="4">
                  <c:v>0.33075489282385834</c:v>
                </c:pt>
                <c:pt idx="5">
                  <c:v>0.35798486164536542</c:v>
                </c:pt>
                <c:pt idx="6">
                  <c:v>0.41787408642133606</c:v>
                </c:pt>
                <c:pt idx="7">
                  <c:v>0.19838075923696052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61-F844-B906-BC5E6142FEBA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Beckerich</c:v>
                </c:pt>
              </c:strCache>
            </c:strRef>
          </c:tx>
          <c:spPr>
            <a:solidFill>
              <a:srgbClr val="A2C1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0 à 4 ans </c:v>
                </c:pt>
                <c:pt idx="1">
                  <c:v>5 à 9 ans </c:v>
                </c:pt>
                <c:pt idx="2">
                  <c:v>10 à 14 ans </c:v>
                </c:pt>
                <c:pt idx="3">
                  <c:v>15 à 19 ans </c:v>
                </c:pt>
                <c:pt idx="4">
                  <c:v>20 à 24 ans</c:v>
                </c:pt>
                <c:pt idx="5">
                  <c:v>25 à 29 ans </c:v>
                </c:pt>
                <c:pt idx="6">
                  <c:v>30 ans et plus</c:v>
                </c:pt>
                <c:pt idx="7">
                  <c:v>Tx moyen</c:v>
                </c:pt>
              </c:strCache>
            </c:strRef>
          </c:cat>
          <c:val>
            <c:numRef>
              <c:f>Feuil1!$C$2:$C$9</c:f>
              <c:numCache>
                <c:formatCode>0.0%</c:formatCode>
                <c:ptCount val="8"/>
                <c:pt idx="0">
                  <c:v>0.18213058419243985</c:v>
                </c:pt>
                <c:pt idx="1">
                  <c:v>0.30281690140845069</c:v>
                </c:pt>
                <c:pt idx="2">
                  <c:v>0.19753086419753085</c:v>
                </c:pt>
                <c:pt idx="3">
                  <c:v>0.4</c:v>
                </c:pt>
                <c:pt idx="4">
                  <c:v>0.50909090909090904</c:v>
                </c:pt>
                <c:pt idx="5">
                  <c:v>0.54838709677419351</c:v>
                </c:pt>
                <c:pt idx="6">
                  <c:v>0.60526315789473684</c:v>
                </c:pt>
                <c:pt idx="7">
                  <c:v>0.28989751098096633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61-F844-B906-BC5E6142FE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9342608"/>
        <c:axId val="579566176"/>
      </c:barChart>
      <c:catAx>
        <c:axId val="57934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579566176"/>
        <c:crosses val="autoZero"/>
        <c:auto val="1"/>
        <c:lblAlgn val="ctr"/>
        <c:lblOffset val="100"/>
        <c:noMultiLvlLbl val="0"/>
      </c:catAx>
      <c:valAx>
        <c:axId val="57956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57934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omic Sans MS" panose="030F0902030302020204" pitchFamily="66" charset="0"/>
        </a:defRPr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E5482B"/>
            </a:solidFill>
          </c:spPr>
          <c:dPt>
            <c:idx val="0"/>
            <c:bubble3D val="0"/>
            <c:spPr>
              <a:solidFill>
                <a:srgbClr val="2621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C1-434A-B0A0-2BF2C96ED9AB}"/>
              </c:ext>
            </c:extLst>
          </c:dPt>
          <c:dPt>
            <c:idx val="1"/>
            <c:bubble3D val="0"/>
            <c:spPr>
              <a:solidFill>
                <a:srgbClr val="E548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C1-434A-B0A0-2BF2C96ED9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'PopTot vs PopEl'!$A$27:$A$28</c:f>
              <c:strCache>
                <c:ptCount val="2"/>
                <c:pt idx="0">
                  <c:v>Résidents non-luxembourgeois</c:v>
                </c:pt>
                <c:pt idx="1">
                  <c:v>Luxembourgeois</c:v>
                </c:pt>
              </c:strCache>
            </c:strRef>
          </c:cat>
          <c:val>
            <c:numRef>
              <c:f>'PopTot vs PopEl'!$C$27:$C$28</c:f>
              <c:numCache>
                <c:formatCode>0.0%</c:formatCode>
                <c:ptCount val="2"/>
                <c:pt idx="0">
                  <c:v>9.8339387649195642E-2</c:v>
                </c:pt>
                <c:pt idx="1">
                  <c:v>0.90166061235080441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C1-434A-B0A0-2BF2C96ED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262162"/>
            </a:solidFill>
          </c:spPr>
          <c:dPt>
            <c:idx val="0"/>
            <c:bubble3D val="0"/>
            <c:spPr>
              <a:solidFill>
                <a:srgbClr val="2621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10-1147-A339-D08FA5D4A168}"/>
              </c:ext>
            </c:extLst>
          </c:dPt>
          <c:dPt>
            <c:idx val="1"/>
            <c:bubble3D val="0"/>
            <c:spPr>
              <a:solidFill>
                <a:srgbClr val="E548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10-1147-A339-D08FA5D4A168}"/>
              </c:ext>
            </c:extLst>
          </c:dPt>
          <c:dLbls>
            <c:dLbl>
              <c:idx val="0"/>
              <c:layout>
                <c:manualLayout>
                  <c:x val="4.984333067917072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500" b="0" i="0" u="none" strike="noStrike" kern="1200" baseline="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10-1147-A339-D08FA5D4A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'PopTot vs PopEl'!$A$32:$A$33</c:f>
              <c:strCache>
                <c:ptCount val="2"/>
                <c:pt idx="0">
                  <c:v>Résidents non-luxembourgeois</c:v>
                </c:pt>
                <c:pt idx="1">
                  <c:v>Luxembourgeois</c:v>
                </c:pt>
              </c:strCache>
            </c:strRef>
          </c:cat>
          <c:val>
            <c:numRef>
              <c:f>'PopTot vs PopEl'!$C$32:$C$33</c:f>
              <c:numCache>
                <c:formatCode>0.0%</c:formatCode>
                <c:ptCount val="2"/>
                <c:pt idx="0">
                  <c:v>1.8733273862622659E-2</c:v>
                </c:pt>
                <c:pt idx="1">
                  <c:v>0.98126672613737731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10-1147-A339-D08FA5D4A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Résumé!$B$1</c:f>
              <c:strCache>
                <c:ptCount val="1"/>
                <c:pt idx="0">
                  <c:v>Etrangers </c:v>
                </c:pt>
              </c:strCache>
            </c:strRef>
          </c:tx>
          <c:spPr>
            <a:solidFill>
              <a:srgbClr val="262162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CE-1140-9CC6-F50D9588A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Résumé!$A$2:$A$5</c:f>
              <c:strCache>
                <c:ptCount val="4"/>
                <c:pt idx="0">
                  <c:v>Population totale</c:v>
                </c:pt>
                <c:pt idx="1">
                  <c:v>Population électorale</c:v>
                </c:pt>
                <c:pt idx="2">
                  <c:v>Candidats</c:v>
                </c:pt>
                <c:pt idx="3">
                  <c:v>Elus</c:v>
                </c:pt>
              </c:strCache>
            </c:strRef>
          </c:cat>
          <c:val>
            <c:numRef>
              <c:f>Résumé!$B$2:$B$5</c:f>
              <c:numCache>
                <c:formatCode>0.0%</c:formatCode>
                <c:ptCount val="4"/>
                <c:pt idx="0">
                  <c:v>0.4702913458450701</c:v>
                </c:pt>
                <c:pt idx="1">
                  <c:v>0.15072966229982815</c:v>
                </c:pt>
                <c:pt idx="2">
                  <c:v>9.8339387649195642E-2</c:v>
                </c:pt>
                <c:pt idx="3">
                  <c:v>1.8733273862622659E-2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E-1140-9CC6-F50D9588AD68}"/>
            </c:ext>
          </c:extLst>
        </c:ser>
        <c:ser>
          <c:idx val="1"/>
          <c:order val="1"/>
          <c:tx>
            <c:strRef>
              <c:f>Résumé!$C$1</c:f>
              <c:strCache>
                <c:ptCount val="1"/>
                <c:pt idx="0">
                  <c:v>Luxembourgeois</c:v>
                </c:pt>
              </c:strCache>
            </c:strRef>
          </c:tx>
          <c:spPr>
            <a:solidFill>
              <a:srgbClr val="E5482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Résumé!$A$2:$A$5</c:f>
              <c:strCache>
                <c:ptCount val="4"/>
                <c:pt idx="0">
                  <c:v>Population totale</c:v>
                </c:pt>
                <c:pt idx="1">
                  <c:v>Population électorale</c:v>
                </c:pt>
                <c:pt idx="2">
                  <c:v>Candidats</c:v>
                </c:pt>
                <c:pt idx="3">
                  <c:v>Elus</c:v>
                </c:pt>
              </c:strCache>
            </c:strRef>
          </c:cat>
          <c:val>
            <c:numRef>
              <c:f>Résumé!$C$2:$C$5</c:f>
              <c:numCache>
                <c:formatCode>0.0%</c:formatCode>
                <c:ptCount val="4"/>
                <c:pt idx="0">
                  <c:v>0.52970865415492985</c:v>
                </c:pt>
                <c:pt idx="1">
                  <c:v>0.8492703377001718</c:v>
                </c:pt>
                <c:pt idx="2">
                  <c:v>0.90166061235080441</c:v>
                </c:pt>
                <c:pt idx="3">
                  <c:v>0.98126672613737731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CE-1140-9CC6-F50D9588A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724763664"/>
        <c:axId val="724765376"/>
      </c:barChart>
      <c:catAx>
        <c:axId val="72476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724765376"/>
        <c:crosses val="autoZero"/>
        <c:auto val="1"/>
        <c:lblAlgn val="ctr"/>
        <c:lblOffset val="100"/>
        <c:noMultiLvlLbl val="0"/>
      </c:catAx>
      <c:valAx>
        <c:axId val="724765376"/>
        <c:scaling>
          <c:orientation val="minMax"/>
          <c:max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72476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Feuil1!$A$2:$A$780</c:f>
              <c:numCache>
                <c:formatCode>m/d/yy</c:formatCode>
                <c:ptCount val="779"/>
                <c:pt idx="0">
                  <c:v>42934</c:v>
                </c:pt>
                <c:pt idx="1">
                  <c:v>42935</c:v>
                </c:pt>
                <c:pt idx="2">
                  <c:v>42936</c:v>
                </c:pt>
                <c:pt idx="3">
                  <c:v>42937</c:v>
                </c:pt>
                <c:pt idx="4">
                  <c:v>42940</c:v>
                </c:pt>
                <c:pt idx="5">
                  <c:v>42941</c:v>
                </c:pt>
                <c:pt idx="6">
                  <c:v>42944</c:v>
                </c:pt>
                <c:pt idx="7">
                  <c:v>42949</c:v>
                </c:pt>
                <c:pt idx="8">
                  <c:v>42954</c:v>
                </c:pt>
                <c:pt idx="9">
                  <c:v>42955</c:v>
                </c:pt>
                <c:pt idx="10">
                  <c:v>42956</c:v>
                </c:pt>
                <c:pt idx="11">
                  <c:v>42957</c:v>
                </c:pt>
                <c:pt idx="12">
                  <c:v>42958</c:v>
                </c:pt>
                <c:pt idx="13">
                  <c:v>42961</c:v>
                </c:pt>
                <c:pt idx="14">
                  <c:v>42968</c:v>
                </c:pt>
                <c:pt idx="15">
                  <c:v>42969</c:v>
                </c:pt>
                <c:pt idx="16">
                  <c:v>42970</c:v>
                </c:pt>
                <c:pt idx="17">
                  <c:v>42971</c:v>
                </c:pt>
                <c:pt idx="18">
                  <c:v>42972</c:v>
                </c:pt>
                <c:pt idx="19">
                  <c:v>42975</c:v>
                </c:pt>
                <c:pt idx="20">
                  <c:v>42976</c:v>
                </c:pt>
                <c:pt idx="21">
                  <c:v>42978</c:v>
                </c:pt>
                <c:pt idx="22">
                  <c:v>42982</c:v>
                </c:pt>
                <c:pt idx="23">
                  <c:v>42984</c:v>
                </c:pt>
                <c:pt idx="24">
                  <c:v>42989</c:v>
                </c:pt>
                <c:pt idx="25">
                  <c:v>42990</c:v>
                </c:pt>
                <c:pt idx="26">
                  <c:v>42991</c:v>
                </c:pt>
                <c:pt idx="27">
                  <c:v>42992</c:v>
                </c:pt>
                <c:pt idx="28">
                  <c:v>42998</c:v>
                </c:pt>
                <c:pt idx="29">
                  <c:v>42999</c:v>
                </c:pt>
                <c:pt idx="30">
                  <c:v>43004</c:v>
                </c:pt>
                <c:pt idx="31">
                  <c:v>43005</c:v>
                </c:pt>
                <c:pt idx="32">
                  <c:v>43007</c:v>
                </c:pt>
                <c:pt idx="33">
                  <c:v>43010</c:v>
                </c:pt>
                <c:pt idx="34">
                  <c:v>43011</c:v>
                </c:pt>
                <c:pt idx="35">
                  <c:v>43012</c:v>
                </c:pt>
                <c:pt idx="36">
                  <c:v>43013</c:v>
                </c:pt>
                <c:pt idx="37">
                  <c:v>43014</c:v>
                </c:pt>
                <c:pt idx="38">
                  <c:v>43015</c:v>
                </c:pt>
                <c:pt idx="39">
                  <c:v>43016</c:v>
                </c:pt>
                <c:pt idx="40">
                  <c:v>43017</c:v>
                </c:pt>
                <c:pt idx="41">
                  <c:v>43020</c:v>
                </c:pt>
                <c:pt idx="42">
                  <c:v>43025</c:v>
                </c:pt>
                <c:pt idx="43">
                  <c:v>43026</c:v>
                </c:pt>
                <c:pt idx="44">
                  <c:v>43027</c:v>
                </c:pt>
                <c:pt idx="45">
                  <c:v>43028</c:v>
                </c:pt>
                <c:pt idx="46">
                  <c:v>43031</c:v>
                </c:pt>
                <c:pt idx="47">
                  <c:v>43034</c:v>
                </c:pt>
                <c:pt idx="48">
                  <c:v>43039</c:v>
                </c:pt>
                <c:pt idx="49">
                  <c:v>43045</c:v>
                </c:pt>
                <c:pt idx="50">
                  <c:v>43047</c:v>
                </c:pt>
                <c:pt idx="51">
                  <c:v>43049</c:v>
                </c:pt>
                <c:pt idx="52">
                  <c:v>43052</c:v>
                </c:pt>
                <c:pt idx="53">
                  <c:v>43054</c:v>
                </c:pt>
                <c:pt idx="54">
                  <c:v>43056</c:v>
                </c:pt>
                <c:pt idx="55">
                  <c:v>43061</c:v>
                </c:pt>
                <c:pt idx="56">
                  <c:v>43066</c:v>
                </c:pt>
                <c:pt idx="57">
                  <c:v>43069</c:v>
                </c:pt>
                <c:pt idx="58">
                  <c:v>43076</c:v>
                </c:pt>
                <c:pt idx="59">
                  <c:v>43077</c:v>
                </c:pt>
                <c:pt idx="60">
                  <c:v>43082</c:v>
                </c:pt>
                <c:pt idx="61">
                  <c:v>43084</c:v>
                </c:pt>
                <c:pt idx="62">
                  <c:v>43090</c:v>
                </c:pt>
                <c:pt idx="63">
                  <c:v>43096</c:v>
                </c:pt>
                <c:pt idx="64">
                  <c:v>43103</c:v>
                </c:pt>
                <c:pt idx="65">
                  <c:v>43104</c:v>
                </c:pt>
                <c:pt idx="66">
                  <c:v>43115</c:v>
                </c:pt>
                <c:pt idx="67">
                  <c:v>43116</c:v>
                </c:pt>
                <c:pt idx="68">
                  <c:v>43123</c:v>
                </c:pt>
                <c:pt idx="69">
                  <c:v>43124</c:v>
                </c:pt>
                <c:pt idx="70">
                  <c:v>43129</c:v>
                </c:pt>
                <c:pt idx="71">
                  <c:v>43132</c:v>
                </c:pt>
                <c:pt idx="72">
                  <c:v>43137</c:v>
                </c:pt>
                <c:pt idx="73">
                  <c:v>43143</c:v>
                </c:pt>
                <c:pt idx="74">
                  <c:v>43144</c:v>
                </c:pt>
                <c:pt idx="75">
                  <c:v>43151</c:v>
                </c:pt>
                <c:pt idx="76">
                  <c:v>43152</c:v>
                </c:pt>
                <c:pt idx="77">
                  <c:v>43154</c:v>
                </c:pt>
                <c:pt idx="78">
                  <c:v>43159</c:v>
                </c:pt>
                <c:pt idx="79">
                  <c:v>43160</c:v>
                </c:pt>
                <c:pt idx="80">
                  <c:v>43178</c:v>
                </c:pt>
                <c:pt idx="81">
                  <c:v>43186</c:v>
                </c:pt>
                <c:pt idx="82">
                  <c:v>43194</c:v>
                </c:pt>
                <c:pt idx="83">
                  <c:v>43214</c:v>
                </c:pt>
                <c:pt idx="84">
                  <c:v>43224</c:v>
                </c:pt>
                <c:pt idx="85">
                  <c:v>43231</c:v>
                </c:pt>
                <c:pt idx="86">
                  <c:v>43235</c:v>
                </c:pt>
                <c:pt idx="87">
                  <c:v>43236</c:v>
                </c:pt>
                <c:pt idx="88">
                  <c:v>43248</c:v>
                </c:pt>
                <c:pt idx="89">
                  <c:v>43255</c:v>
                </c:pt>
                <c:pt idx="90">
                  <c:v>43258</c:v>
                </c:pt>
                <c:pt idx="91">
                  <c:v>43262</c:v>
                </c:pt>
                <c:pt idx="92">
                  <c:v>43263</c:v>
                </c:pt>
                <c:pt idx="93">
                  <c:v>43269</c:v>
                </c:pt>
                <c:pt idx="94">
                  <c:v>43271</c:v>
                </c:pt>
                <c:pt idx="95">
                  <c:v>43278</c:v>
                </c:pt>
                <c:pt idx="96">
                  <c:v>43279</c:v>
                </c:pt>
                <c:pt idx="97">
                  <c:v>43283</c:v>
                </c:pt>
                <c:pt idx="98">
                  <c:v>43287</c:v>
                </c:pt>
                <c:pt idx="99">
                  <c:v>43291</c:v>
                </c:pt>
                <c:pt idx="100">
                  <c:v>43292</c:v>
                </c:pt>
                <c:pt idx="101">
                  <c:v>43297</c:v>
                </c:pt>
                <c:pt idx="102">
                  <c:v>43299</c:v>
                </c:pt>
                <c:pt idx="103">
                  <c:v>43304</c:v>
                </c:pt>
                <c:pt idx="104">
                  <c:v>43312</c:v>
                </c:pt>
                <c:pt idx="105">
                  <c:v>43320</c:v>
                </c:pt>
                <c:pt idx="106">
                  <c:v>43335</c:v>
                </c:pt>
                <c:pt idx="107">
                  <c:v>43347</c:v>
                </c:pt>
                <c:pt idx="108">
                  <c:v>43348</c:v>
                </c:pt>
                <c:pt idx="109">
                  <c:v>43349</c:v>
                </c:pt>
                <c:pt idx="110">
                  <c:v>43350</c:v>
                </c:pt>
                <c:pt idx="111">
                  <c:v>43355</c:v>
                </c:pt>
                <c:pt idx="112">
                  <c:v>43357</c:v>
                </c:pt>
                <c:pt idx="113">
                  <c:v>43360</c:v>
                </c:pt>
                <c:pt idx="114">
                  <c:v>43361</c:v>
                </c:pt>
                <c:pt idx="115">
                  <c:v>43366</c:v>
                </c:pt>
                <c:pt idx="116">
                  <c:v>43367</c:v>
                </c:pt>
                <c:pt idx="117">
                  <c:v>43368</c:v>
                </c:pt>
                <c:pt idx="118">
                  <c:v>43369</c:v>
                </c:pt>
                <c:pt idx="119">
                  <c:v>43370</c:v>
                </c:pt>
                <c:pt idx="120">
                  <c:v>43374</c:v>
                </c:pt>
                <c:pt idx="121">
                  <c:v>43376</c:v>
                </c:pt>
                <c:pt idx="122">
                  <c:v>43377</c:v>
                </c:pt>
                <c:pt idx="123">
                  <c:v>43378</c:v>
                </c:pt>
                <c:pt idx="124">
                  <c:v>43381</c:v>
                </c:pt>
                <c:pt idx="125">
                  <c:v>43382</c:v>
                </c:pt>
                <c:pt idx="126">
                  <c:v>43383</c:v>
                </c:pt>
                <c:pt idx="127">
                  <c:v>43388</c:v>
                </c:pt>
                <c:pt idx="128">
                  <c:v>43390</c:v>
                </c:pt>
                <c:pt idx="129">
                  <c:v>43391</c:v>
                </c:pt>
                <c:pt idx="130">
                  <c:v>43416</c:v>
                </c:pt>
                <c:pt idx="131">
                  <c:v>43420</c:v>
                </c:pt>
                <c:pt idx="132">
                  <c:v>43423</c:v>
                </c:pt>
                <c:pt idx="133">
                  <c:v>43424</c:v>
                </c:pt>
                <c:pt idx="134">
                  <c:v>43425</c:v>
                </c:pt>
                <c:pt idx="135">
                  <c:v>43426</c:v>
                </c:pt>
                <c:pt idx="136">
                  <c:v>43429</c:v>
                </c:pt>
                <c:pt idx="137">
                  <c:v>43430</c:v>
                </c:pt>
                <c:pt idx="138">
                  <c:v>43434</c:v>
                </c:pt>
                <c:pt idx="139">
                  <c:v>43439</c:v>
                </c:pt>
                <c:pt idx="140">
                  <c:v>43444</c:v>
                </c:pt>
                <c:pt idx="141">
                  <c:v>43445</c:v>
                </c:pt>
                <c:pt idx="142">
                  <c:v>43446</c:v>
                </c:pt>
                <c:pt idx="143">
                  <c:v>43451</c:v>
                </c:pt>
                <c:pt idx="144">
                  <c:v>43452</c:v>
                </c:pt>
                <c:pt idx="145">
                  <c:v>43453</c:v>
                </c:pt>
                <c:pt idx="146">
                  <c:v>43454</c:v>
                </c:pt>
                <c:pt idx="147">
                  <c:v>43455</c:v>
                </c:pt>
                <c:pt idx="148">
                  <c:v>43460</c:v>
                </c:pt>
                <c:pt idx="149">
                  <c:v>43461</c:v>
                </c:pt>
                <c:pt idx="150">
                  <c:v>43464</c:v>
                </c:pt>
                <c:pt idx="151">
                  <c:v>43467</c:v>
                </c:pt>
                <c:pt idx="152">
                  <c:v>43468</c:v>
                </c:pt>
                <c:pt idx="153">
                  <c:v>43469</c:v>
                </c:pt>
                <c:pt idx="154">
                  <c:v>43470</c:v>
                </c:pt>
                <c:pt idx="155">
                  <c:v>43471</c:v>
                </c:pt>
                <c:pt idx="156">
                  <c:v>43472</c:v>
                </c:pt>
                <c:pt idx="157">
                  <c:v>43473</c:v>
                </c:pt>
                <c:pt idx="158">
                  <c:v>43474</c:v>
                </c:pt>
                <c:pt idx="159">
                  <c:v>43475</c:v>
                </c:pt>
                <c:pt idx="160">
                  <c:v>43476</c:v>
                </c:pt>
                <c:pt idx="161">
                  <c:v>43479</c:v>
                </c:pt>
                <c:pt idx="162">
                  <c:v>43480</c:v>
                </c:pt>
                <c:pt idx="163">
                  <c:v>43481</c:v>
                </c:pt>
                <c:pt idx="164">
                  <c:v>43482</c:v>
                </c:pt>
                <c:pt idx="165">
                  <c:v>43483</c:v>
                </c:pt>
                <c:pt idx="166">
                  <c:v>43485</c:v>
                </c:pt>
                <c:pt idx="167">
                  <c:v>43486</c:v>
                </c:pt>
                <c:pt idx="168">
                  <c:v>43487</c:v>
                </c:pt>
                <c:pt idx="169">
                  <c:v>43488</c:v>
                </c:pt>
                <c:pt idx="170">
                  <c:v>43489</c:v>
                </c:pt>
                <c:pt idx="171">
                  <c:v>43490</c:v>
                </c:pt>
                <c:pt idx="172">
                  <c:v>43491</c:v>
                </c:pt>
                <c:pt idx="173">
                  <c:v>43492</c:v>
                </c:pt>
                <c:pt idx="174">
                  <c:v>43493</c:v>
                </c:pt>
                <c:pt idx="175">
                  <c:v>43494</c:v>
                </c:pt>
                <c:pt idx="176">
                  <c:v>43495</c:v>
                </c:pt>
                <c:pt idx="177">
                  <c:v>43496</c:v>
                </c:pt>
                <c:pt idx="178">
                  <c:v>43497</c:v>
                </c:pt>
                <c:pt idx="179">
                  <c:v>43498</c:v>
                </c:pt>
                <c:pt idx="180">
                  <c:v>43499</c:v>
                </c:pt>
                <c:pt idx="181">
                  <c:v>43500</c:v>
                </c:pt>
                <c:pt idx="182">
                  <c:v>43501</c:v>
                </c:pt>
                <c:pt idx="183">
                  <c:v>43502</c:v>
                </c:pt>
                <c:pt idx="184">
                  <c:v>43503</c:v>
                </c:pt>
                <c:pt idx="185">
                  <c:v>43504</c:v>
                </c:pt>
                <c:pt idx="186">
                  <c:v>43505</c:v>
                </c:pt>
                <c:pt idx="187">
                  <c:v>43506</c:v>
                </c:pt>
                <c:pt idx="188">
                  <c:v>43507</c:v>
                </c:pt>
                <c:pt idx="189">
                  <c:v>43508</c:v>
                </c:pt>
                <c:pt idx="190">
                  <c:v>43509</c:v>
                </c:pt>
                <c:pt idx="191">
                  <c:v>43510</c:v>
                </c:pt>
                <c:pt idx="192">
                  <c:v>43511</c:v>
                </c:pt>
                <c:pt idx="193">
                  <c:v>43512</c:v>
                </c:pt>
                <c:pt idx="194">
                  <c:v>43513</c:v>
                </c:pt>
                <c:pt idx="195">
                  <c:v>43514</c:v>
                </c:pt>
                <c:pt idx="196">
                  <c:v>43515</c:v>
                </c:pt>
                <c:pt idx="197">
                  <c:v>43516</c:v>
                </c:pt>
                <c:pt idx="198">
                  <c:v>43517</c:v>
                </c:pt>
                <c:pt idx="199">
                  <c:v>43518</c:v>
                </c:pt>
                <c:pt idx="200">
                  <c:v>43519</c:v>
                </c:pt>
                <c:pt idx="201">
                  <c:v>43520</c:v>
                </c:pt>
                <c:pt idx="202">
                  <c:v>43521</c:v>
                </c:pt>
                <c:pt idx="203">
                  <c:v>43522</c:v>
                </c:pt>
                <c:pt idx="204">
                  <c:v>43523</c:v>
                </c:pt>
                <c:pt idx="205">
                  <c:v>43524</c:v>
                </c:pt>
                <c:pt idx="206">
                  <c:v>43525</c:v>
                </c:pt>
                <c:pt idx="207">
                  <c:v>43526</c:v>
                </c:pt>
                <c:pt idx="208">
                  <c:v>43527</c:v>
                </c:pt>
                <c:pt idx="209">
                  <c:v>43528</c:v>
                </c:pt>
                <c:pt idx="210">
                  <c:v>43529</c:v>
                </c:pt>
                <c:pt idx="211">
                  <c:v>43530</c:v>
                </c:pt>
                <c:pt idx="212">
                  <c:v>43531</c:v>
                </c:pt>
                <c:pt idx="213">
                  <c:v>43533</c:v>
                </c:pt>
                <c:pt idx="214">
                  <c:v>43534</c:v>
                </c:pt>
                <c:pt idx="215">
                  <c:v>43535</c:v>
                </c:pt>
                <c:pt idx="216">
                  <c:v>43537</c:v>
                </c:pt>
                <c:pt idx="217">
                  <c:v>43542</c:v>
                </c:pt>
                <c:pt idx="218">
                  <c:v>43544</c:v>
                </c:pt>
                <c:pt idx="219">
                  <c:v>43545</c:v>
                </c:pt>
                <c:pt idx="220">
                  <c:v>43549</c:v>
                </c:pt>
                <c:pt idx="221">
                  <c:v>43550</c:v>
                </c:pt>
                <c:pt idx="222">
                  <c:v>43551</c:v>
                </c:pt>
                <c:pt idx="223">
                  <c:v>43552</c:v>
                </c:pt>
                <c:pt idx="224">
                  <c:v>43556</c:v>
                </c:pt>
                <c:pt idx="225">
                  <c:v>43557</c:v>
                </c:pt>
                <c:pt idx="226">
                  <c:v>43562</c:v>
                </c:pt>
                <c:pt idx="227">
                  <c:v>43563</c:v>
                </c:pt>
                <c:pt idx="228">
                  <c:v>43566</c:v>
                </c:pt>
                <c:pt idx="229">
                  <c:v>43570</c:v>
                </c:pt>
                <c:pt idx="230">
                  <c:v>43571</c:v>
                </c:pt>
                <c:pt idx="231">
                  <c:v>43572</c:v>
                </c:pt>
                <c:pt idx="232">
                  <c:v>43577</c:v>
                </c:pt>
                <c:pt idx="233">
                  <c:v>43580</c:v>
                </c:pt>
                <c:pt idx="234">
                  <c:v>43581</c:v>
                </c:pt>
                <c:pt idx="235">
                  <c:v>43582</c:v>
                </c:pt>
                <c:pt idx="236">
                  <c:v>43584</c:v>
                </c:pt>
                <c:pt idx="237">
                  <c:v>43585</c:v>
                </c:pt>
                <c:pt idx="238">
                  <c:v>43587</c:v>
                </c:pt>
                <c:pt idx="239">
                  <c:v>43590</c:v>
                </c:pt>
                <c:pt idx="240">
                  <c:v>43592</c:v>
                </c:pt>
                <c:pt idx="241">
                  <c:v>43593</c:v>
                </c:pt>
                <c:pt idx="242">
                  <c:v>43597</c:v>
                </c:pt>
                <c:pt idx="243">
                  <c:v>43599</c:v>
                </c:pt>
                <c:pt idx="244">
                  <c:v>43600</c:v>
                </c:pt>
                <c:pt idx="245">
                  <c:v>43601</c:v>
                </c:pt>
                <c:pt idx="246">
                  <c:v>43602</c:v>
                </c:pt>
                <c:pt idx="247">
                  <c:v>43603</c:v>
                </c:pt>
                <c:pt idx="248">
                  <c:v>43604</c:v>
                </c:pt>
                <c:pt idx="249">
                  <c:v>43606</c:v>
                </c:pt>
                <c:pt idx="250">
                  <c:v>43607</c:v>
                </c:pt>
                <c:pt idx="251">
                  <c:v>43608</c:v>
                </c:pt>
                <c:pt idx="252">
                  <c:v>43609</c:v>
                </c:pt>
                <c:pt idx="253">
                  <c:v>43610</c:v>
                </c:pt>
                <c:pt idx="254">
                  <c:v>43611</c:v>
                </c:pt>
                <c:pt idx="255">
                  <c:v>43612</c:v>
                </c:pt>
                <c:pt idx="256">
                  <c:v>43618</c:v>
                </c:pt>
                <c:pt idx="257">
                  <c:v>43628</c:v>
                </c:pt>
                <c:pt idx="258">
                  <c:v>43633</c:v>
                </c:pt>
                <c:pt idx="259">
                  <c:v>43641</c:v>
                </c:pt>
                <c:pt idx="260">
                  <c:v>43642</c:v>
                </c:pt>
                <c:pt idx="261">
                  <c:v>43643</c:v>
                </c:pt>
                <c:pt idx="262">
                  <c:v>43647</c:v>
                </c:pt>
                <c:pt idx="263">
                  <c:v>43654</c:v>
                </c:pt>
                <c:pt idx="264">
                  <c:v>43656</c:v>
                </c:pt>
                <c:pt idx="265">
                  <c:v>43664</c:v>
                </c:pt>
                <c:pt idx="266">
                  <c:v>43667</c:v>
                </c:pt>
                <c:pt idx="267">
                  <c:v>43670</c:v>
                </c:pt>
                <c:pt idx="268">
                  <c:v>43706</c:v>
                </c:pt>
                <c:pt idx="269">
                  <c:v>43710</c:v>
                </c:pt>
                <c:pt idx="270">
                  <c:v>43722</c:v>
                </c:pt>
                <c:pt idx="271">
                  <c:v>43728</c:v>
                </c:pt>
                <c:pt idx="272">
                  <c:v>43741</c:v>
                </c:pt>
                <c:pt idx="273">
                  <c:v>43759</c:v>
                </c:pt>
                <c:pt idx="274">
                  <c:v>43775</c:v>
                </c:pt>
                <c:pt idx="275">
                  <c:v>43789</c:v>
                </c:pt>
                <c:pt idx="276">
                  <c:v>43809</c:v>
                </c:pt>
                <c:pt idx="277">
                  <c:v>43816</c:v>
                </c:pt>
                <c:pt idx="278">
                  <c:v>43819</c:v>
                </c:pt>
                <c:pt idx="279">
                  <c:v>43822</c:v>
                </c:pt>
                <c:pt idx="280">
                  <c:v>43839</c:v>
                </c:pt>
                <c:pt idx="281">
                  <c:v>43846</c:v>
                </c:pt>
                <c:pt idx="282">
                  <c:v>43849</c:v>
                </c:pt>
                <c:pt idx="283">
                  <c:v>43852</c:v>
                </c:pt>
                <c:pt idx="284">
                  <c:v>43866</c:v>
                </c:pt>
                <c:pt idx="285">
                  <c:v>43867</c:v>
                </c:pt>
                <c:pt idx="286">
                  <c:v>43872</c:v>
                </c:pt>
                <c:pt idx="287">
                  <c:v>43882</c:v>
                </c:pt>
                <c:pt idx="288">
                  <c:v>43887</c:v>
                </c:pt>
                <c:pt idx="289">
                  <c:v>43888</c:v>
                </c:pt>
                <c:pt idx="290">
                  <c:v>43896</c:v>
                </c:pt>
                <c:pt idx="291">
                  <c:v>43946</c:v>
                </c:pt>
                <c:pt idx="292">
                  <c:v>43951</c:v>
                </c:pt>
                <c:pt idx="293">
                  <c:v>43965</c:v>
                </c:pt>
                <c:pt idx="294">
                  <c:v>43975</c:v>
                </c:pt>
                <c:pt idx="295">
                  <c:v>43991</c:v>
                </c:pt>
                <c:pt idx="296">
                  <c:v>44006</c:v>
                </c:pt>
                <c:pt idx="297">
                  <c:v>44014</c:v>
                </c:pt>
                <c:pt idx="298">
                  <c:v>44016</c:v>
                </c:pt>
                <c:pt idx="299">
                  <c:v>44018</c:v>
                </c:pt>
                <c:pt idx="300">
                  <c:v>44022</c:v>
                </c:pt>
                <c:pt idx="301">
                  <c:v>44050</c:v>
                </c:pt>
                <c:pt idx="302">
                  <c:v>44061</c:v>
                </c:pt>
                <c:pt idx="303">
                  <c:v>44067</c:v>
                </c:pt>
                <c:pt idx="304">
                  <c:v>44071</c:v>
                </c:pt>
                <c:pt idx="305">
                  <c:v>44081</c:v>
                </c:pt>
                <c:pt idx="306">
                  <c:v>44083</c:v>
                </c:pt>
                <c:pt idx="307">
                  <c:v>44084</c:v>
                </c:pt>
                <c:pt idx="308">
                  <c:v>44098</c:v>
                </c:pt>
                <c:pt idx="309">
                  <c:v>44099</c:v>
                </c:pt>
                <c:pt idx="310">
                  <c:v>44108</c:v>
                </c:pt>
                <c:pt idx="311">
                  <c:v>44112</c:v>
                </c:pt>
                <c:pt idx="312">
                  <c:v>44132</c:v>
                </c:pt>
                <c:pt idx="313">
                  <c:v>44141</c:v>
                </c:pt>
                <c:pt idx="314">
                  <c:v>44151</c:v>
                </c:pt>
                <c:pt idx="315">
                  <c:v>44152</c:v>
                </c:pt>
                <c:pt idx="316">
                  <c:v>44186</c:v>
                </c:pt>
                <c:pt idx="317">
                  <c:v>44200</c:v>
                </c:pt>
                <c:pt idx="318">
                  <c:v>44201</c:v>
                </c:pt>
                <c:pt idx="319">
                  <c:v>44204</c:v>
                </c:pt>
                <c:pt idx="320">
                  <c:v>44205</c:v>
                </c:pt>
                <c:pt idx="321">
                  <c:v>44225</c:v>
                </c:pt>
                <c:pt idx="322">
                  <c:v>44228</c:v>
                </c:pt>
                <c:pt idx="323">
                  <c:v>44230</c:v>
                </c:pt>
                <c:pt idx="324">
                  <c:v>44231</c:v>
                </c:pt>
                <c:pt idx="325">
                  <c:v>44233</c:v>
                </c:pt>
                <c:pt idx="326">
                  <c:v>44238</c:v>
                </c:pt>
                <c:pt idx="327">
                  <c:v>44245</c:v>
                </c:pt>
                <c:pt idx="328">
                  <c:v>44246</c:v>
                </c:pt>
                <c:pt idx="329">
                  <c:v>44250</c:v>
                </c:pt>
                <c:pt idx="330">
                  <c:v>44251</c:v>
                </c:pt>
                <c:pt idx="331">
                  <c:v>44257</c:v>
                </c:pt>
                <c:pt idx="332">
                  <c:v>44259</c:v>
                </c:pt>
                <c:pt idx="333">
                  <c:v>44263</c:v>
                </c:pt>
                <c:pt idx="334">
                  <c:v>44265</c:v>
                </c:pt>
                <c:pt idx="335">
                  <c:v>44266</c:v>
                </c:pt>
                <c:pt idx="336">
                  <c:v>44267</c:v>
                </c:pt>
                <c:pt idx="337">
                  <c:v>44270</c:v>
                </c:pt>
                <c:pt idx="338">
                  <c:v>44271</c:v>
                </c:pt>
                <c:pt idx="339">
                  <c:v>44280</c:v>
                </c:pt>
                <c:pt idx="340">
                  <c:v>44281</c:v>
                </c:pt>
                <c:pt idx="341">
                  <c:v>44282</c:v>
                </c:pt>
                <c:pt idx="342">
                  <c:v>44283</c:v>
                </c:pt>
                <c:pt idx="343">
                  <c:v>44286</c:v>
                </c:pt>
                <c:pt idx="344">
                  <c:v>44291</c:v>
                </c:pt>
                <c:pt idx="345">
                  <c:v>44293</c:v>
                </c:pt>
                <c:pt idx="346">
                  <c:v>44298</c:v>
                </c:pt>
                <c:pt idx="347">
                  <c:v>44301</c:v>
                </c:pt>
                <c:pt idx="348">
                  <c:v>44305</c:v>
                </c:pt>
                <c:pt idx="349">
                  <c:v>44312</c:v>
                </c:pt>
                <c:pt idx="350">
                  <c:v>44314</c:v>
                </c:pt>
                <c:pt idx="351">
                  <c:v>44315</c:v>
                </c:pt>
                <c:pt idx="352">
                  <c:v>44316</c:v>
                </c:pt>
                <c:pt idx="353">
                  <c:v>44334</c:v>
                </c:pt>
                <c:pt idx="354">
                  <c:v>44336</c:v>
                </c:pt>
                <c:pt idx="355">
                  <c:v>44339</c:v>
                </c:pt>
                <c:pt idx="356">
                  <c:v>44340</c:v>
                </c:pt>
                <c:pt idx="357">
                  <c:v>44343</c:v>
                </c:pt>
                <c:pt idx="358">
                  <c:v>44354</c:v>
                </c:pt>
                <c:pt idx="359">
                  <c:v>44355</c:v>
                </c:pt>
                <c:pt idx="360">
                  <c:v>44359</c:v>
                </c:pt>
                <c:pt idx="361">
                  <c:v>44361</c:v>
                </c:pt>
                <c:pt idx="362">
                  <c:v>44362</c:v>
                </c:pt>
                <c:pt idx="363">
                  <c:v>44363</c:v>
                </c:pt>
                <c:pt idx="364">
                  <c:v>44365</c:v>
                </c:pt>
                <c:pt idx="365">
                  <c:v>44372</c:v>
                </c:pt>
                <c:pt idx="366">
                  <c:v>44375</c:v>
                </c:pt>
                <c:pt idx="367">
                  <c:v>44376</c:v>
                </c:pt>
                <c:pt idx="368">
                  <c:v>44377</c:v>
                </c:pt>
                <c:pt idx="369">
                  <c:v>44382</c:v>
                </c:pt>
                <c:pt idx="370">
                  <c:v>44386</c:v>
                </c:pt>
                <c:pt idx="371">
                  <c:v>44388</c:v>
                </c:pt>
                <c:pt idx="372">
                  <c:v>44390</c:v>
                </c:pt>
                <c:pt idx="373">
                  <c:v>44392</c:v>
                </c:pt>
                <c:pt idx="374">
                  <c:v>44393</c:v>
                </c:pt>
                <c:pt idx="375">
                  <c:v>44397</c:v>
                </c:pt>
                <c:pt idx="376">
                  <c:v>44399</c:v>
                </c:pt>
                <c:pt idx="377">
                  <c:v>44400</c:v>
                </c:pt>
                <c:pt idx="378">
                  <c:v>44404</c:v>
                </c:pt>
                <c:pt idx="379">
                  <c:v>44409</c:v>
                </c:pt>
                <c:pt idx="380">
                  <c:v>44411</c:v>
                </c:pt>
                <c:pt idx="381">
                  <c:v>44420</c:v>
                </c:pt>
                <c:pt idx="382">
                  <c:v>44426</c:v>
                </c:pt>
                <c:pt idx="383">
                  <c:v>44428</c:v>
                </c:pt>
                <c:pt idx="384">
                  <c:v>44441</c:v>
                </c:pt>
                <c:pt idx="385">
                  <c:v>44442</c:v>
                </c:pt>
                <c:pt idx="386">
                  <c:v>44445</c:v>
                </c:pt>
                <c:pt idx="387">
                  <c:v>44446</c:v>
                </c:pt>
                <c:pt idx="388">
                  <c:v>44450</c:v>
                </c:pt>
                <c:pt idx="389">
                  <c:v>44451</c:v>
                </c:pt>
                <c:pt idx="390">
                  <c:v>44452</c:v>
                </c:pt>
                <c:pt idx="391">
                  <c:v>44458</c:v>
                </c:pt>
                <c:pt idx="392">
                  <c:v>44459</c:v>
                </c:pt>
                <c:pt idx="393">
                  <c:v>44460</c:v>
                </c:pt>
                <c:pt idx="394">
                  <c:v>44464</c:v>
                </c:pt>
                <c:pt idx="395">
                  <c:v>44465</c:v>
                </c:pt>
                <c:pt idx="396">
                  <c:v>44469</c:v>
                </c:pt>
                <c:pt idx="397">
                  <c:v>44475</c:v>
                </c:pt>
                <c:pt idx="398">
                  <c:v>44479</c:v>
                </c:pt>
                <c:pt idx="399">
                  <c:v>44482</c:v>
                </c:pt>
                <c:pt idx="400">
                  <c:v>44483</c:v>
                </c:pt>
                <c:pt idx="401">
                  <c:v>44496</c:v>
                </c:pt>
                <c:pt idx="402">
                  <c:v>44497</c:v>
                </c:pt>
                <c:pt idx="403">
                  <c:v>44503</c:v>
                </c:pt>
                <c:pt idx="404">
                  <c:v>44504</c:v>
                </c:pt>
                <c:pt idx="405">
                  <c:v>44505</c:v>
                </c:pt>
                <c:pt idx="406">
                  <c:v>44507</c:v>
                </c:pt>
                <c:pt idx="407">
                  <c:v>44508</c:v>
                </c:pt>
                <c:pt idx="408">
                  <c:v>44509</c:v>
                </c:pt>
                <c:pt idx="409">
                  <c:v>44510</c:v>
                </c:pt>
                <c:pt idx="410">
                  <c:v>44516</c:v>
                </c:pt>
                <c:pt idx="411">
                  <c:v>44517</c:v>
                </c:pt>
                <c:pt idx="412">
                  <c:v>44520</c:v>
                </c:pt>
                <c:pt idx="413">
                  <c:v>44524</c:v>
                </c:pt>
                <c:pt idx="414">
                  <c:v>44525</c:v>
                </c:pt>
                <c:pt idx="415">
                  <c:v>44526</c:v>
                </c:pt>
                <c:pt idx="416">
                  <c:v>44530</c:v>
                </c:pt>
                <c:pt idx="417">
                  <c:v>44531</c:v>
                </c:pt>
                <c:pt idx="418">
                  <c:v>44532</c:v>
                </c:pt>
                <c:pt idx="419">
                  <c:v>44533</c:v>
                </c:pt>
                <c:pt idx="420">
                  <c:v>44536</c:v>
                </c:pt>
                <c:pt idx="421">
                  <c:v>44537</c:v>
                </c:pt>
                <c:pt idx="422">
                  <c:v>44538</c:v>
                </c:pt>
                <c:pt idx="423">
                  <c:v>44539</c:v>
                </c:pt>
                <c:pt idx="424">
                  <c:v>44543</c:v>
                </c:pt>
                <c:pt idx="425">
                  <c:v>44544</c:v>
                </c:pt>
                <c:pt idx="426">
                  <c:v>44545</c:v>
                </c:pt>
                <c:pt idx="427">
                  <c:v>44557</c:v>
                </c:pt>
                <c:pt idx="428">
                  <c:v>44558</c:v>
                </c:pt>
                <c:pt idx="429">
                  <c:v>44559</c:v>
                </c:pt>
                <c:pt idx="430">
                  <c:v>44560</c:v>
                </c:pt>
                <c:pt idx="431">
                  <c:v>44565</c:v>
                </c:pt>
                <c:pt idx="432">
                  <c:v>44567</c:v>
                </c:pt>
                <c:pt idx="433">
                  <c:v>44568</c:v>
                </c:pt>
                <c:pt idx="434">
                  <c:v>44570</c:v>
                </c:pt>
                <c:pt idx="435">
                  <c:v>44574</c:v>
                </c:pt>
                <c:pt idx="436">
                  <c:v>44575</c:v>
                </c:pt>
                <c:pt idx="437">
                  <c:v>44580</c:v>
                </c:pt>
                <c:pt idx="438">
                  <c:v>44581</c:v>
                </c:pt>
                <c:pt idx="439">
                  <c:v>44582</c:v>
                </c:pt>
                <c:pt idx="440">
                  <c:v>44586</c:v>
                </c:pt>
                <c:pt idx="441">
                  <c:v>44588</c:v>
                </c:pt>
                <c:pt idx="442">
                  <c:v>44599</c:v>
                </c:pt>
                <c:pt idx="443">
                  <c:v>44600</c:v>
                </c:pt>
                <c:pt idx="444">
                  <c:v>44603</c:v>
                </c:pt>
                <c:pt idx="445">
                  <c:v>44608</c:v>
                </c:pt>
                <c:pt idx="446">
                  <c:v>44615</c:v>
                </c:pt>
                <c:pt idx="447">
                  <c:v>44616</c:v>
                </c:pt>
                <c:pt idx="448">
                  <c:v>44617</c:v>
                </c:pt>
                <c:pt idx="449">
                  <c:v>44619</c:v>
                </c:pt>
                <c:pt idx="450">
                  <c:v>44621</c:v>
                </c:pt>
                <c:pt idx="451">
                  <c:v>44622</c:v>
                </c:pt>
                <c:pt idx="452">
                  <c:v>44623</c:v>
                </c:pt>
                <c:pt idx="453">
                  <c:v>44624</c:v>
                </c:pt>
                <c:pt idx="454">
                  <c:v>44625</c:v>
                </c:pt>
                <c:pt idx="455">
                  <c:v>44627</c:v>
                </c:pt>
                <c:pt idx="456">
                  <c:v>44633</c:v>
                </c:pt>
                <c:pt idx="457">
                  <c:v>44636</c:v>
                </c:pt>
                <c:pt idx="458">
                  <c:v>44637</c:v>
                </c:pt>
                <c:pt idx="459">
                  <c:v>44641</c:v>
                </c:pt>
                <c:pt idx="460">
                  <c:v>44643</c:v>
                </c:pt>
                <c:pt idx="461">
                  <c:v>44644</c:v>
                </c:pt>
                <c:pt idx="462">
                  <c:v>44648</c:v>
                </c:pt>
                <c:pt idx="463">
                  <c:v>44649</c:v>
                </c:pt>
                <c:pt idx="464">
                  <c:v>44651</c:v>
                </c:pt>
                <c:pt idx="465">
                  <c:v>44655</c:v>
                </c:pt>
                <c:pt idx="466">
                  <c:v>44657</c:v>
                </c:pt>
                <c:pt idx="467">
                  <c:v>44658</c:v>
                </c:pt>
                <c:pt idx="468">
                  <c:v>44664</c:v>
                </c:pt>
                <c:pt idx="469">
                  <c:v>44665</c:v>
                </c:pt>
                <c:pt idx="470">
                  <c:v>44668</c:v>
                </c:pt>
                <c:pt idx="471">
                  <c:v>44672</c:v>
                </c:pt>
                <c:pt idx="472">
                  <c:v>44674</c:v>
                </c:pt>
                <c:pt idx="473">
                  <c:v>44677</c:v>
                </c:pt>
                <c:pt idx="474">
                  <c:v>44683</c:v>
                </c:pt>
                <c:pt idx="475">
                  <c:v>44686</c:v>
                </c:pt>
                <c:pt idx="476">
                  <c:v>44687</c:v>
                </c:pt>
                <c:pt idx="477">
                  <c:v>44691</c:v>
                </c:pt>
                <c:pt idx="478">
                  <c:v>44693</c:v>
                </c:pt>
                <c:pt idx="479">
                  <c:v>44694</c:v>
                </c:pt>
                <c:pt idx="480">
                  <c:v>44698</c:v>
                </c:pt>
                <c:pt idx="481">
                  <c:v>44699</c:v>
                </c:pt>
                <c:pt idx="482">
                  <c:v>44701</c:v>
                </c:pt>
                <c:pt idx="483">
                  <c:v>44705</c:v>
                </c:pt>
                <c:pt idx="484">
                  <c:v>44708</c:v>
                </c:pt>
                <c:pt idx="485">
                  <c:v>44711</c:v>
                </c:pt>
                <c:pt idx="486">
                  <c:v>44712</c:v>
                </c:pt>
                <c:pt idx="487">
                  <c:v>44714</c:v>
                </c:pt>
                <c:pt idx="488">
                  <c:v>44715</c:v>
                </c:pt>
                <c:pt idx="489">
                  <c:v>44717</c:v>
                </c:pt>
                <c:pt idx="490">
                  <c:v>44718</c:v>
                </c:pt>
                <c:pt idx="491">
                  <c:v>44719</c:v>
                </c:pt>
                <c:pt idx="492">
                  <c:v>44720</c:v>
                </c:pt>
                <c:pt idx="493">
                  <c:v>44722</c:v>
                </c:pt>
                <c:pt idx="494">
                  <c:v>44725</c:v>
                </c:pt>
                <c:pt idx="495">
                  <c:v>44726</c:v>
                </c:pt>
                <c:pt idx="496">
                  <c:v>44727</c:v>
                </c:pt>
                <c:pt idx="497">
                  <c:v>44728</c:v>
                </c:pt>
                <c:pt idx="498">
                  <c:v>44729</c:v>
                </c:pt>
                <c:pt idx="499">
                  <c:v>44733</c:v>
                </c:pt>
                <c:pt idx="500">
                  <c:v>44736</c:v>
                </c:pt>
                <c:pt idx="501">
                  <c:v>44737</c:v>
                </c:pt>
                <c:pt idx="502">
                  <c:v>44738</c:v>
                </c:pt>
                <c:pt idx="503">
                  <c:v>44739</c:v>
                </c:pt>
                <c:pt idx="504">
                  <c:v>44741</c:v>
                </c:pt>
                <c:pt idx="505">
                  <c:v>44742</c:v>
                </c:pt>
                <c:pt idx="506">
                  <c:v>44747</c:v>
                </c:pt>
                <c:pt idx="507">
                  <c:v>44748</c:v>
                </c:pt>
                <c:pt idx="508">
                  <c:v>44749</c:v>
                </c:pt>
                <c:pt idx="509">
                  <c:v>44750</c:v>
                </c:pt>
                <c:pt idx="510">
                  <c:v>44751</c:v>
                </c:pt>
                <c:pt idx="511">
                  <c:v>44753</c:v>
                </c:pt>
                <c:pt idx="512">
                  <c:v>44754</c:v>
                </c:pt>
                <c:pt idx="513">
                  <c:v>44755</c:v>
                </c:pt>
                <c:pt idx="514">
                  <c:v>44756</c:v>
                </c:pt>
                <c:pt idx="515">
                  <c:v>44757</c:v>
                </c:pt>
                <c:pt idx="516">
                  <c:v>44761</c:v>
                </c:pt>
                <c:pt idx="517">
                  <c:v>44762</c:v>
                </c:pt>
                <c:pt idx="518">
                  <c:v>44765</c:v>
                </c:pt>
                <c:pt idx="519">
                  <c:v>44768</c:v>
                </c:pt>
                <c:pt idx="520">
                  <c:v>44770</c:v>
                </c:pt>
                <c:pt idx="521">
                  <c:v>44771</c:v>
                </c:pt>
                <c:pt idx="522">
                  <c:v>44772</c:v>
                </c:pt>
                <c:pt idx="523">
                  <c:v>44774</c:v>
                </c:pt>
                <c:pt idx="524">
                  <c:v>44775</c:v>
                </c:pt>
                <c:pt idx="525">
                  <c:v>44776</c:v>
                </c:pt>
                <c:pt idx="526">
                  <c:v>44777</c:v>
                </c:pt>
                <c:pt idx="527">
                  <c:v>44778</c:v>
                </c:pt>
                <c:pt idx="528">
                  <c:v>44780</c:v>
                </c:pt>
                <c:pt idx="529">
                  <c:v>44781</c:v>
                </c:pt>
                <c:pt idx="530">
                  <c:v>44782</c:v>
                </c:pt>
                <c:pt idx="531">
                  <c:v>44783</c:v>
                </c:pt>
                <c:pt idx="532">
                  <c:v>44784</c:v>
                </c:pt>
                <c:pt idx="533">
                  <c:v>44785</c:v>
                </c:pt>
                <c:pt idx="534">
                  <c:v>44786</c:v>
                </c:pt>
                <c:pt idx="535">
                  <c:v>44787</c:v>
                </c:pt>
                <c:pt idx="536">
                  <c:v>44789</c:v>
                </c:pt>
                <c:pt idx="537">
                  <c:v>44790</c:v>
                </c:pt>
                <c:pt idx="538">
                  <c:v>44791</c:v>
                </c:pt>
                <c:pt idx="539">
                  <c:v>44792</c:v>
                </c:pt>
                <c:pt idx="540">
                  <c:v>44793</c:v>
                </c:pt>
                <c:pt idx="541">
                  <c:v>44794</c:v>
                </c:pt>
                <c:pt idx="542">
                  <c:v>44795</c:v>
                </c:pt>
                <c:pt idx="543">
                  <c:v>44796</c:v>
                </c:pt>
                <c:pt idx="544">
                  <c:v>44797</c:v>
                </c:pt>
                <c:pt idx="545">
                  <c:v>44798</c:v>
                </c:pt>
                <c:pt idx="546">
                  <c:v>44799</c:v>
                </c:pt>
                <c:pt idx="547">
                  <c:v>44800</c:v>
                </c:pt>
                <c:pt idx="548">
                  <c:v>44801</c:v>
                </c:pt>
                <c:pt idx="549">
                  <c:v>44802</c:v>
                </c:pt>
                <c:pt idx="550">
                  <c:v>44803</c:v>
                </c:pt>
                <c:pt idx="551">
                  <c:v>44804</c:v>
                </c:pt>
                <c:pt idx="552">
                  <c:v>44805</c:v>
                </c:pt>
                <c:pt idx="553">
                  <c:v>44806</c:v>
                </c:pt>
                <c:pt idx="554">
                  <c:v>44807</c:v>
                </c:pt>
                <c:pt idx="555">
                  <c:v>44809</c:v>
                </c:pt>
                <c:pt idx="556">
                  <c:v>44810</c:v>
                </c:pt>
                <c:pt idx="557">
                  <c:v>44812</c:v>
                </c:pt>
                <c:pt idx="558">
                  <c:v>44813</c:v>
                </c:pt>
                <c:pt idx="559">
                  <c:v>44814</c:v>
                </c:pt>
                <c:pt idx="560">
                  <c:v>44815</c:v>
                </c:pt>
                <c:pt idx="561">
                  <c:v>44816</c:v>
                </c:pt>
                <c:pt idx="562">
                  <c:v>44817</c:v>
                </c:pt>
                <c:pt idx="563">
                  <c:v>44818</c:v>
                </c:pt>
                <c:pt idx="564">
                  <c:v>44819</c:v>
                </c:pt>
                <c:pt idx="565">
                  <c:v>44820</c:v>
                </c:pt>
                <c:pt idx="566">
                  <c:v>44821</c:v>
                </c:pt>
                <c:pt idx="567">
                  <c:v>44822</c:v>
                </c:pt>
                <c:pt idx="568">
                  <c:v>44823</c:v>
                </c:pt>
                <c:pt idx="569">
                  <c:v>44824</c:v>
                </c:pt>
                <c:pt idx="570">
                  <c:v>44825</c:v>
                </c:pt>
                <c:pt idx="571">
                  <c:v>44826</c:v>
                </c:pt>
                <c:pt idx="572">
                  <c:v>44827</c:v>
                </c:pt>
                <c:pt idx="573">
                  <c:v>44828</c:v>
                </c:pt>
                <c:pt idx="574">
                  <c:v>44829</c:v>
                </c:pt>
                <c:pt idx="575">
                  <c:v>44830</c:v>
                </c:pt>
                <c:pt idx="576">
                  <c:v>44831</c:v>
                </c:pt>
                <c:pt idx="577">
                  <c:v>44832</c:v>
                </c:pt>
                <c:pt idx="578">
                  <c:v>44833</c:v>
                </c:pt>
                <c:pt idx="579">
                  <c:v>44834</c:v>
                </c:pt>
                <c:pt idx="580">
                  <c:v>44835</c:v>
                </c:pt>
                <c:pt idx="581">
                  <c:v>44836</c:v>
                </c:pt>
                <c:pt idx="582">
                  <c:v>44837</c:v>
                </c:pt>
                <c:pt idx="583">
                  <c:v>44838</c:v>
                </c:pt>
                <c:pt idx="584">
                  <c:v>44839</c:v>
                </c:pt>
                <c:pt idx="585">
                  <c:v>44840</c:v>
                </c:pt>
                <c:pt idx="586">
                  <c:v>44841</c:v>
                </c:pt>
                <c:pt idx="587">
                  <c:v>44842</c:v>
                </c:pt>
                <c:pt idx="588">
                  <c:v>44843</c:v>
                </c:pt>
                <c:pt idx="589">
                  <c:v>44844</c:v>
                </c:pt>
                <c:pt idx="590">
                  <c:v>44845</c:v>
                </c:pt>
                <c:pt idx="591">
                  <c:v>44846</c:v>
                </c:pt>
                <c:pt idx="592">
                  <c:v>44847</c:v>
                </c:pt>
                <c:pt idx="593">
                  <c:v>44848</c:v>
                </c:pt>
                <c:pt idx="594">
                  <c:v>44849</c:v>
                </c:pt>
                <c:pt idx="595">
                  <c:v>44850</c:v>
                </c:pt>
                <c:pt idx="596">
                  <c:v>44851</c:v>
                </c:pt>
                <c:pt idx="597">
                  <c:v>44852</c:v>
                </c:pt>
                <c:pt idx="598">
                  <c:v>44853</c:v>
                </c:pt>
                <c:pt idx="599">
                  <c:v>44854</c:v>
                </c:pt>
                <c:pt idx="600">
                  <c:v>44855</c:v>
                </c:pt>
                <c:pt idx="601">
                  <c:v>44856</c:v>
                </c:pt>
                <c:pt idx="602">
                  <c:v>44857</c:v>
                </c:pt>
                <c:pt idx="603">
                  <c:v>44858</c:v>
                </c:pt>
                <c:pt idx="604">
                  <c:v>44859</c:v>
                </c:pt>
                <c:pt idx="605">
                  <c:v>44860</c:v>
                </c:pt>
                <c:pt idx="606">
                  <c:v>44861</c:v>
                </c:pt>
                <c:pt idx="607">
                  <c:v>44862</c:v>
                </c:pt>
                <c:pt idx="608">
                  <c:v>44863</c:v>
                </c:pt>
                <c:pt idx="609">
                  <c:v>44864</c:v>
                </c:pt>
                <c:pt idx="610">
                  <c:v>44865</c:v>
                </c:pt>
                <c:pt idx="611">
                  <c:v>44866</c:v>
                </c:pt>
                <c:pt idx="612">
                  <c:v>44867</c:v>
                </c:pt>
                <c:pt idx="613">
                  <c:v>44868</c:v>
                </c:pt>
                <c:pt idx="614">
                  <c:v>44869</c:v>
                </c:pt>
                <c:pt idx="615">
                  <c:v>44870</c:v>
                </c:pt>
                <c:pt idx="616">
                  <c:v>44871</c:v>
                </c:pt>
                <c:pt idx="617">
                  <c:v>44872</c:v>
                </c:pt>
                <c:pt idx="618">
                  <c:v>44873</c:v>
                </c:pt>
                <c:pt idx="619">
                  <c:v>44874</c:v>
                </c:pt>
                <c:pt idx="620">
                  <c:v>44875</c:v>
                </c:pt>
                <c:pt idx="621">
                  <c:v>44876</c:v>
                </c:pt>
                <c:pt idx="622">
                  <c:v>44877</c:v>
                </c:pt>
                <c:pt idx="623">
                  <c:v>44878</c:v>
                </c:pt>
                <c:pt idx="624">
                  <c:v>44879</c:v>
                </c:pt>
                <c:pt idx="625">
                  <c:v>44880</c:v>
                </c:pt>
                <c:pt idx="626">
                  <c:v>44881</c:v>
                </c:pt>
                <c:pt idx="627">
                  <c:v>44882</c:v>
                </c:pt>
                <c:pt idx="628">
                  <c:v>44883</c:v>
                </c:pt>
                <c:pt idx="629">
                  <c:v>44884</c:v>
                </c:pt>
                <c:pt idx="630">
                  <c:v>44885</c:v>
                </c:pt>
                <c:pt idx="631">
                  <c:v>44886</c:v>
                </c:pt>
                <c:pt idx="632">
                  <c:v>44887</c:v>
                </c:pt>
                <c:pt idx="633">
                  <c:v>44888</c:v>
                </c:pt>
                <c:pt idx="634">
                  <c:v>44889</c:v>
                </c:pt>
                <c:pt idx="635">
                  <c:v>44890</c:v>
                </c:pt>
                <c:pt idx="636">
                  <c:v>44891</c:v>
                </c:pt>
                <c:pt idx="637">
                  <c:v>44892</c:v>
                </c:pt>
                <c:pt idx="638">
                  <c:v>44893</c:v>
                </c:pt>
                <c:pt idx="639">
                  <c:v>44894</c:v>
                </c:pt>
                <c:pt idx="640">
                  <c:v>44895</c:v>
                </c:pt>
                <c:pt idx="641">
                  <c:v>44896</c:v>
                </c:pt>
                <c:pt idx="642">
                  <c:v>44897</c:v>
                </c:pt>
                <c:pt idx="643">
                  <c:v>44898</c:v>
                </c:pt>
                <c:pt idx="644">
                  <c:v>44899</c:v>
                </c:pt>
                <c:pt idx="645">
                  <c:v>44900</c:v>
                </c:pt>
                <c:pt idx="646">
                  <c:v>44901</c:v>
                </c:pt>
                <c:pt idx="647">
                  <c:v>44902</c:v>
                </c:pt>
                <c:pt idx="648">
                  <c:v>44903</c:v>
                </c:pt>
                <c:pt idx="649">
                  <c:v>44904</c:v>
                </c:pt>
                <c:pt idx="650">
                  <c:v>44905</c:v>
                </c:pt>
                <c:pt idx="651">
                  <c:v>44906</c:v>
                </c:pt>
                <c:pt idx="652">
                  <c:v>44907</c:v>
                </c:pt>
                <c:pt idx="653">
                  <c:v>44908</c:v>
                </c:pt>
                <c:pt idx="654">
                  <c:v>44909</c:v>
                </c:pt>
                <c:pt idx="655">
                  <c:v>44910</c:v>
                </c:pt>
                <c:pt idx="656">
                  <c:v>44911</c:v>
                </c:pt>
                <c:pt idx="657">
                  <c:v>44912</c:v>
                </c:pt>
                <c:pt idx="658">
                  <c:v>44913</c:v>
                </c:pt>
                <c:pt idx="659">
                  <c:v>44914</c:v>
                </c:pt>
                <c:pt idx="660">
                  <c:v>44915</c:v>
                </c:pt>
                <c:pt idx="661">
                  <c:v>44916</c:v>
                </c:pt>
                <c:pt idx="662">
                  <c:v>44917</c:v>
                </c:pt>
                <c:pt idx="663">
                  <c:v>44918</c:v>
                </c:pt>
                <c:pt idx="664">
                  <c:v>44919</c:v>
                </c:pt>
                <c:pt idx="665">
                  <c:v>44920</c:v>
                </c:pt>
                <c:pt idx="666">
                  <c:v>44921</c:v>
                </c:pt>
                <c:pt idx="667">
                  <c:v>44922</c:v>
                </c:pt>
                <c:pt idx="668">
                  <c:v>44923</c:v>
                </c:pt>
                <c:pt idx="669">
                  <c:v>44924</c:v>
                </c:pt>
                <c:pt idx="670">
                  <c:v>44925</c:v>
                </c:pt>
                <c:pt idx="671">
                  <c:v>44926</c:v>
                </c:pt>
                <c:pt idx="672">
                  <c:v>44927</c:v>
                </c:pt>
                <c:pt idx="673">
                  <c:v>44928</c:v>
                </c:pt>
                <c:pt idx="674">
                  <c:v>44929</c:v>
                </c:pt>
                <c:pt idx="675">
                  <c:v>44930</c:v>
                </c:pt>
                <c:pt idx="676">
                  <c:v>44931</c:v>
                </c:pt>
                <c:pt idx="677">
                  <c:v>44932</c:v>
                </c:pt>
                <c:pt idx="678">
                  <c:v>44933</c:v>
                </c:pt>
                <c:pt idx="679">
                  <c:v>44934</c:v>
                </c:pt>
                <c:pt idx="680">
                  <c:v>44935</c:v>
                </c:pt>
                <c:pt idx="681">
                  <c:v>44936</c:v>
                </c:pt>
                <c:pt idx="682">
                  <c:v>44937</c:v>
                </c:pt>
                <c:pt idx="683">
                  <c:v>44938</c:v>
                </c:pt>
                <c:pt idx="684">
                  <c:v>44939</c:v>
                </c:pt>
                <c:pt idx="685">
                  <c:v>44940</c:v>
                </c:pt>
                <c:pt idx="686">
                  <c:v>44941</c:v>
                </c:pt>
                <c:pt idx="687">
                  <c:v>44942</c:v>
                </c:pt>
                <c:pt idx="688">
                  <c:v>44943</c:v>
                </c:pt>
                <c:pt idx="689">
                  <c:v>44944</c:v>
                </c:pt>
                <c:pt idx="690">
                  <c:v>44945</c:v>
                </c:pt>
                <c:pt idx="691">
                  <c:v>44946</c:v>
                </c:pt>
                <c:pt idx="692">
                  <c:v>44947</c:v>
                </c:pt>
                <c:pt idx="693">
                  <c:v>44948</c:v>
                </c:pt>
                <c:pt idx="694">
                  <c:v>44949</c:v>
                </c:pt>
                <c:pt idx="695">
                  <c:v>44950</c:v>
                </c:pt>
                <c:pt idx="696">
                  <c:v>44951</c:v>
                </c:pt>
                <c:pt idx="697">
                  <c:v>44952</c:v>
                </c:pt>
                <c:pt idx="698">
                  <c:v>44953</c:v>
                </c:pt>
                <c:pt idx="699">
                  <c:v>44954</c:v>
                </c:pt>
                <c:pt idx="700">
                  <c:v>44955</c:v>
                </c:pt>
                <c:pt idx="701">
                  <c:v>44956</c:v>
                </c:pt>
                <c:pt idx="702">
                  <c:v>44957</c:v>
                </c:pt>
                <c:pt idx="703">
                  <c:v>44958</c:v>
                </c:pt>
                <c:pt idx="704">
                  <c:v>44959</c:v>
                </c:pt>
                <c:pt idx="705">
                  <c:v>44960</c:v>
                </c:pt>
                <c:pt idx="706">
                  <c:v>44961</c:v>
                </c:pt>
                <c:pt idx="707">
                  <c:v>44962</c:v>
                </c:pt>
                <c:pt idx="708">
                  <c:v>44963</c:v>
                </c:pt>
                <c:pt idx="709">
                  <c:v>44964</c:v>
                </c:pt>
                <c:pt idx="710">
                  <c:v>44965</c:v>
                </c:pt>
                <c:pt idx="711">
                  <c:v>44966</c:v>
                </c:pt>
                <c:pt idx="712">
                  <c:v>44967</c:v>
                </c:pt>
                <c:pt idx="713">
                  <c:v>44968</c:v>
                </c:pt>
                <c:pt idx="714">
                  <c:v>44969</c:v>
                </c:pt>
                <c:pt idx="715">
                  <c:v>44970</c:v>
                </c:pt>
                <c:pt idx="716">
                  <c:v>44971</c:v>
                </c:pt>
                <c:pt idx="717">
                  <c:v>44972</c:v>
                </c:pt>
                <c:pt idx="718">
                  <c:v>44973</c:v>
                </c:pt>
                <c:pt idx="719">
                  <c:v>44974</c:v>
                </c:pt>
                <c:pt idx="720">
                  <c:v>44975</c:v>
                </c:pt>
                <c:pt idx="721">
                  <c:v>44976</c:v>
                </c:pt>
                <c:pt idx="722">
                  <c:v>44977</c:v>
                </c:pt>
                <c:pt idx="723">
                  <c:v>44978</c:v>
                </c:pt>
                <c:pt idx="724">
                  <c:v>44979</c:v>
                </c:pt>
                <c:pt idx="725">
                  <c:v>44980</c:v>
                </c:pt>
                <c:pt idx="726">
                  <c:v>44981</c:v>
                </c:pt>
                <c:pt idx="727">
                  <c:v>44982</c:v>
                </c:pt>
                <c:pt idx="728">
                  <c:v>44983</c:v>
                </c:pt>
                <c:pt idx="729">
                  <c:v>44984</c:v>
                </c:pt>
                <c:pt idx="730">
                  <c:v>44985</c:v>
                </c:pt>
                <c:pt idx="731">
                  <c:v>44986</c:v>
                </c:pt>
                <c:pt idx="732">
                  <c:v>44987</c:v>
                </c:pt>
                <c:pt idx="733">
                  <c:v>44988</c:v>
                </c:pt>
                <c:pt idx="734">
                  <c:v>44989</c:v>
                </c:pt>
                <c:pt idx="735">
                  <c:v>44990</c:v>
                </c:pt>
                <c:pt idx="736">
                  <c:v>44991</c:v>
                </c:pt>
                <c:pt idx="737">
                  <c:v>44992</c:v>
                </c:pt>
                <c:pt idx="738">
                  <c:v>44993</c:v>
                </c:pt>
                <c:pt idx="739">
                  <c:v>44994</c:v>
                </c:pt>
                <c:pt idx="740">
                  <c:v>44995</c:v>
                </c:pt>
                <c:pt idx="741">
                  <c:v>44996</c:v>
                </c:pt>
                <c:pt idx="742">
                  <c:v>44997</c:v>
                </c:pt>
                <c:pt idx="743">
                  <c:v>44998</c:v>
                </c:pt>
                <c:pt idx="744">
                  <c:v>44999</c:v>
                </c:pt>
                <c:pt idx="745">
                  <c:v>45000</c:v>
                </c:pt>
                <c:pt idx="746">
                  <c:v>45001</c:v>
                </c:pt>
                <c:pt idx="747">
                  <c:v>45002</c:v>
                </c:pt>
                <c:pt idx="748">
                  <c:v>45003</c:v>
                </c:pt>
                <c:pt idx="749">
                  <c:v>45004</c:v>
                </c:pt>
                <c:pt idx="750">
                  <c:v>45005</c:v>
                </c:pt>
                <c:pt idx="751">
                  <c:v>45006</c:v>
                </c:pt>
                <c:pt idx="752">
                  <c:v>45007</c:v>
                </c:pt>
                <c:pt idx="753">
                  <c:v>45008</c:v>
                </c:pt>
                <c:pt idx="754">
                  <c:v>45009</c:v>
                </c:pt>
                <c:pt idx="755">
                  <c:v>45010</c:v>
                </c:pt>
                <c:pt idx="756">
                  <c:v>45011</c:v>
                </c:pt>
                <c:pt idx="757">
                  <c:v>45012</c:v>
                </c:pt>
                <c:pt idx="758">
                  <c:v>45013</c:v>
                </c:pt>
                <c:pt idx="759">
                  <c:v>45014</c:v>
                </c:pt>
                <c:pt idx="760">
                  <c:v>45015</c:v>
                </c:pt>
                <c:pt idx="761">
                  <c:v>45016</c:v>
                </c:pt>
                <c:pt idx="762">
                  <c:v>45017</c:v>
                </c:pt>
                <c:pt idx="763">
                  <c:v>45018</c:v>
                </c:pt>
                <c:pt idx="764">
                  <c:v>45019</c:v>
                </c:pt>
                <c:pt idx="765">
                  <c:v>45020</c:v>
                </c:pt>
                <c:pt idx="766">
                  <c:v>45021</c:v>
                </c:pt>
                <c:pt idx="767">
                  <c:v>45022</c:v>
                </c:pt>
                <c:pt idx="768">
                  <c:v>45023</c:v>
                </c:pt>
                <c:pt idx="769">
                  <c:v>45024</c:v>
                </c:pt>
                <c:pt idx="770">
                  <c:v>45025</c:v>
                </c:pt>
                <c:pt idx="771">
                  <c:v>45026</c:v>
                </c:pt>
                <c:pt idx="772">
                  <c:v>45027</c:v>
                </c:pt>
                <c:pt idx="773">
                  <c:v>45028</c:v>
                </c:pt>
                <c:pt idx="774">
                  <c:v>45029</c:v>
                </c:pt>
                <c:pt idx="775">
                  <c:v>45030</c:v>
                </c:pt>
                <c:pt idx="776">
                  <c:v>45031</c:v>
                </c:pt>
                <c:pt idx="777">
                  <c:v>45032</c:v>
                </c:pt>
                <c:pt idx="778">
                  <c:v>45033</c:v>
                </c:pt>
              </c:numCache>
            </c:numRef>
          </c:cat>
          <c:val>
            <c:numRef>
              <c:f>Feuil1!$B$2:$B$780</c:f>
              <c:numCache>
                <c:formatCode>General</c:formatCode>
                <c:ptCount val="779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4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4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3</c:v>
                </c:pt>
                <c:pt idx="30">
                  <c:v>4</c:v>
                </c:pt>
                <c:pt idx="31">
                  <c:v>1</c:v>
                </c:pt>
                <c:pt idx="32">
                  <c:v>2</c:v>
                </c:pt>
                <c:pt idx="33">
                  <c:v>2</c:v>
                </c:pt>
                <c:pt idx="34">
                  <c:v>3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1</c:v>
                </c:pt>
                <c:pt idx="39">
                  <c:v>3</c:v>
                </c:pt>
                <c:pt idx="40">
                  <c:v>8</c:v>
                </c:pt>
                <c:pt idx="41">
                  <c:v>3</c:v>
                </c:pt>
                <c:pt idx="42">
                  <c:v>4</c:v>
                </c:pt>
                <c:pt idx="43">
                  <c:v>3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2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2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2</c:v>
                </c:pt>
                <c:pt idx="58">
                  <c:v>2</c:v>
                </c:pt>
                <c:pt idx="59">
                  <c:v>1</c:v>
                </c:pt>
                <c:pt idx="60">
                  <c:v>1</c:v>
                </c:pt>
                <c:pt idx="61">
                  <c:v>2</c:v>
                </c:pt>
                <c:pt idx="62">
                  <c:v>1</c:v>
                </c:pt>
                <c:pt idx="63">
                  <c:v>1</c:v>
                </c:pt>
                <c:pt idx="64">
                  <c:v>4</c:v>
                </c:pt>
                <c:pt idx="65">
                  <c:v>2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2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2</c:v>
                </c:pt>
                <c:pt idx="86">
                  <c:v>1</c:v>
                </c:pt>
                <c:pt idx="87">
                  <c:v>2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2</c:v>
                </c:pt>
                <c:pt idx="94">
                  <c:v>2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2</c:v>
                </c:pt>
                <c:pt idx="102">
                  <c:v>2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3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2</c:v>
                </c:pt>
                <c:pt idx="112">
                  <c:v>1</c:v>
                </c:pt>
                <c:pt idx="113">
                  <c:v>1</c:v>
                </c:pt>
                <c:pt idx="114">
                  <c:v>3</c:v>
                </c:pt>
                <c:pt idx="115">
                  <c:v>1</c:v>
                </c:pt>
                <c:pt idx="116">
                  <c:v>1</c:v>
                </c:pt>
                <c:pt idx="117">
                  <c:v>2</c:v>
                </c:pt>
                <c:pt idx="118">
                  <c:v>1</c:v>
                </c:pt>
                <c:pt idx="119">
                  <c:v>1</c:v>
                </c:pt>
                <c:pt idx="120">
                  <c:v>2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2</c:v>
                </c:pt>
                <c:pt idx="127">
                  <c:v>4</c:v>
                </c:pt>
                <c:pt idx="128">
                  <c:v>1</c:v>
                </c:pt>
                <c:pt idx="129">
                  <c:v>1</c:v>
                </c:pt>
                <c:pt idx="130">
                  <c:v>2</c:v>
                </c:pt>
                <c:pt idx="131">
                  <c:v>1</c:v>
                </c:pt>
                <c:pt idx="132">
                  <c:v>1</c:v>
                </c:pt>
                <c:pt idx="133">
                  <c:v>2</c:v>
                </c:pt>
                <c:pt idx="134">
                  <c:v>1</c:v>
                </c:pt>
                <c:pt idx="135">
                  <c:v>1</c:v>
                </c:pt>
                <c:pt idx="136">
                  <c:v>2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2</c:v>
                </c:pt>
                <c:pt idx="141">
                  <c:v>2</c:v>
                </c:pt>
                <c:pt idx="142">
                  <c:v>1</c:v>
                </c:pt>
                <c:pt idx="143">
                  <c:v>2</c:v>
                </c:pt>
                <c:pt idx="144">
                  <c:v>8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4</c:v>
                </c:pt>
                <c:pt idx="152">
                  <c:v>1</c:v>
                </c:pt>
                <c:pt idx="153">
                  <c:v>2</c:v>
                </c:pt>
                <c:pt idx="154">
                  <c:v>2</c:v>
                </c:pt>
                <c:pt idx="155">
                  <c:v>1</c:v>
                </c:pt>
                <c:pt idx="156">
                  <c:v>1</c:v>
                </c:pt>
                <c:pt idx="157">
                  <c:v>2</c:v>
                </c:pt>
                <c:pt idx="158">
                  <c:v>3</c:v>
                </c:pt>
                <c:pt idx="159">
                  <c:v>2</c:v>
                </c:pt>
                <c:pt idx="160">
                  <c:v>4</c:v>
                </c:pt>
                <c:pt idx="161">
                  <c:v>5</c:v>
                </c:pt>
                <c:pt idx="162">
                  <c:v>3</c:v>
                </c:pt>
                <c:pt idx="163">
                  <c:v>4</c:v>
                </c:pt>
                <c:pt idx="164">
                  <c:v>1</c:v>
                </c:pt>
                <c:pt idx="165">
                  <c:v>4</c:v>
                </c:pt>
                <c:pt idx="166">
                  <c:v>1</c:v>
                </c:pt>
                <c:pt idx="167">
                  <c:v>6</c:v>
                </c:pt>
                <c:pt idx="168">
                  <c:v>6</c:v>
                </c:pt>
                <c:pt idx="169">
                  <c:v>2</c:v>
                </c:pt>
                <c:pt idx="170">
                  <c:v>5</c:v>
                </c:pt>
                <c:pt idx="171">
                  <c:v>4</c:v>
                </c:pt>
                <c:pt idx="172">
                  <c:v>1</c:v>
                </c:pt>
                <c:pt idx="173">
                  <c:v>3</c:v>
                </c:pt>
                <c:pt idx="174">
                  <c:v>7</c:v>
                </c:pt>
                <c:pt idx="175">
                  <c:v>9</c:v>
                </c:pt>
                <c:pt idx="176">
                  <c:v>6</c:v>
                </c:pt>
                <c:pt idx="177">
                  <c:v>7</c:v>
                </c:pt>
                <c:pt idx="178">
                  <c:v>4</c:v>
                </c:pt>
                <c:pt idx="179">
                  <c:v>1</c:v>
                </c:pt>
                <c:pt idx="180">
                  <c:v>1</c:v>
                </c:pt>
                <c:pt idx="181">
                  <c:v>4</c:v>
                </c:pt>
                <c:pt idx="182">
                  <c:v>9</c:v>
                </c:pt>
                <c:pt idx="183">
                  <c:v>10</c:v>
                </c:pt>
                <c:pt idx="184">
                  <c:v>12</c:v>
                </c:pt>
                <c:pt idx="185">
                  <c:v>16</c:v>
                </c:pt>
                <c:pt idx="186">
                  <c:v>40</c:v>
                </c:pt>
                <c:pt idx="187">
                  <c:v>6</c:v>
                </c:pt>
                <c:pt idx="188">
                  <c:v>31</c:v>
                </c:pt>
                <c:pt idx="189">
                  <c:v>30</c:v>
                </c:pt>
                <c:pt idx="190">
                  <c:v>38</c:v>
                </c:pt>
                <c:pt idx="191">
                  <c:v>16</c:v>
                </c:pt>
                <c:pt idx="192">
                  <c:v>26</c:v>
                </c:pt>
                <c:pt idx="193">
                  <c:v>2</c:v>
                </c:pt>
                <c:pt idx="194">
                  <c:v>6</c:v>
                </c:pt>
                <c:pt idx="195">
                  <c:v>28</c:v>
                </c:pt>
                <c:pt idx="196">
                  <c:v>14</c:v>
                </c:pt>
                <c:pt idx="197">
                  <c:v>24</c:v>
                </c:pt>
                <c:pt idx="198">
                  <c:v>29</c:v>
                </c:pt>
                <c:pt idx="199">
                  <c:v>16</c:v>
                </c:pt>
                <c:pt idx="200">
                  <c:v>6</c:v>
                </c:pt>
                <c:pt idx="201">
                  <c:v>15</c:v>
                </c:pt>
                <c:pt idx="202">
                  <c:v>35</c:v>
                </c:pt>
                <c:pt idx="203">
                  <c:v>40</c:v>
                </c:pt>
                <c:pt idx="204">
                  <c:v>77</c:v>
                </c:pt>
                <c:pt idx="205">
                  <c:v>51</c:v>
                </c:pt>
                <c:pt idx="206">
                  <c:v>4</c:v>
                </c:pt>
                <c:pt idx="207">
                  <c:v>1</c:v>
                </c:pt>
                <c:pt idx="208">
                  <c:v>4</c:v>
                </c:pt>
                <c:pt idx="209">
                  <c:v>3</c:v>
                </c:pt>
                <c:pt idx="210">
                  <c:v>1</c:v>
                </c:pt>
                <c:pt idx="211">
                  <c:v>3</c:v>
                </c:pt>
                <c:pt idx="212">
                  <c:v>2</c:v>
                </c:pt>
                <c:pt idx="213">
                  <c:v>1</c:v>
                </c:pt>
                <c:pt idx="214">
                  <c:v>1</c:v>
                </c:pt>
                <c:pt idx="215">
                  <c:v>2</c:v>
                </c:pt>
                <c:pt idx="216">
                  <c:v>1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1</c:v>
                </c:pt>
                <c:pt idx="222">
                  <c:v>2</c:v>
                </c:pt>
                <c:pt idx="223">
                  <c:v>1</c:v>
                </c:pt>
                <c:pt idx="224">
                  <c:v>3</c:v>
                </c:pt>
                <c:pt idx="225">
                  <c:v>3</c:v>
                </c:pt>
                <c:pt idx="226">
                  <c:v>1</c:v>
                </c:pt>
                <c:pt idx="227">
                  <c:v>4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3</c:v>
                </c:pt>
                <c:pt idx="234">
                  <c:v>2</c:v>
                </c:pt>
                <c:pt idx="235">
                  <c:v>1</c:v>
                </c:pt>
                <c:pt idx="236">
                  <c:v>2</c:v>
                </c:pt>
                <c:pt idx="237">
                  <c:v>3</c:v>
                </c:pt>
                <c:pt idx="238">
                  <c:v>2</c:v>
                </c:pt>
                <c:pt idx="239">
                  <c:v>1</c:v>
                </c:pt>
                <c:pt idx="240">
                  <c:v>1</c:v>
                </c:pt>
                <c:pt idx="241">
                  <c:v>3</c:v>
                </c:pt>
                <c:pt idx="242">
                  <c:v>1</c:v>
                </c:pt>
                <c:pt idx="243">
                  <c:v>2</c:v>
                </c:pt>
                <c:pt idx="244">
                  <c:v>2</c:v>
                </c:pt>
                <c:pt idx="245">
                  <c:v>1</c:v>
                </c:pt>
                <c:pt idx="246">
                  <c:v>2</c:v>
                </c:pt>
                <c:pt idx="247">
                  <c:v>2</c:v>
                </c:pt>
                <c:pt idx="248">
                  <c:v>4</c:v>
                </c:pt>
                <c:pt idx="249">
                  <c:v>4</c:v>
                </c:pt>
                <c:pt idx="250">
                  <c:v>3</c:v>
                </c:pt>
                <c:pt idx="251">
                  <c:v>5</c:v>
                </c:pt>
                <c:pt idx="252">
                  <c:v>4</c:v>
                </c:pt>
                <c:pt idx="253">
                  <c:v>1</c:v>
                </c:pt>
                <c:pt idx="254">
                  <c:v>2</c:v>
                </c:pt>
                <c:pt idx="255">
                  <c:v>1</c:v>
                </c:pt>
                <c:pt idx="256">
                  <c:v>1</c:v>
                </c:pt>
                <c:pt idx="257">
                  <c:v>3</c:v>
                </c:pt>
                <c:pt idx="258">
                  <c:v>2</c:v>
                </c:pt>
                <c:pt idx="259">
                  <c:v>1</c:v>
                </c:pt>
                <c:pt idx="260">
                  <c:v>1</c:v>
                </c:pt>
                <c:pt idx="261">
                  <c:v>2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2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2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2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2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2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2</c:v>
                </c:pt>
                <c:pt idx="331">
                  <c:v>1</c:v>
                </c:pt>
                <c:pt idx="332">
                  <c:v>4</c:v>
                </c:pt>
                <c:pt idx="333">
                  <c:v>3</c:v>
                </c:pt>
                <c:pt idx="334">
                  <c:v>2</c:v>
                </c:pt>
                <c:pt idx="335">
                  <c:v>1</c:v>
                </c:pt>
                <c:pt idx="336">
                  <c:v>1</c:v>
                </c:pt>
                <c:pt idx="337">
                  <c:v>2</c:v>
                </c:pt>
                <c:pt idx="338">
                  <c:v>1</c:v>
                </c:pt>
                <c:pt idx="339">
                  <c:v>4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2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2</c:v>
                </c:pt>
                <c:pt idx="370">
                  <c:v>2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2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2</c:v>
                </c:pt>
                <c:pt idx="386">
                  <c:v>2</c:v>
                </c:pt>
                <c:pt idx="387">
                  <c:v>4</c:v>
                </c:pt>
                <c:pt idx="388">
                  <c:v>1</c:v>
                </c:pt>
                <c:pt idx="389">
                  <c:v>1</c:v>
                </c:pt>
                <c:pt idx="390">
                  <c:v>2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2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2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2</c:v>
                </c:pt>
                <c:pt idx="407">
                  <c:v>2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2</c:v>
                </c:pt>
                <c:pt idx="418">
                  <c:v>1</c:v>
                </c:pt>
                <c:pt idx="419">
                  <c:v>2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3</c:v>
                </c:pt>
                <c:pt idx="428">
                  <c:v>2</c:v>
                </c:pt>
                <c:pt idx="429">
                  <c:v>1</c:v>
                </c:pt>
                <c:pt idx="430">
                  <c:v>1</c:v>
                </c:pt>
                <c:pt idx="431">
                  <c:v>3</c:v>
                </c:pt>
                <c:pt idx="432">
                  <c:v>2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2</c:v>
                </c:pt>
                <c:pt idx="437">
                  <c:v>1</c:v>
                </c:pt>
                <c:pt idx="438">
                  <c:v>1</c:v>
                </c:pt>
                <c:pt idx="439">
                  <c:v>2</c:v>
                </c:pt>
                <c:pt idx="440">
                  <c:v>1</c:v>
                </c:pt>
                <c:pt idx="441">
                  <c:v>1</c:v>
                </c:pt>
                <c:pt idx="442">
                  <c:v>2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5</c:v>
                </c:pt>
                <c:pt idx="448">
                  <c:v>4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2</c:v>
                </c:pt>
                <c:pt idx="453">
                  <c:v>2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2</c:v>
                </c:pt>
                <c:pt idx="459">
                  <c:v>1</c:v>
                </c:pt>
                <c:pt idx="460">
                  <c:v>3</c:v>
                </c:pt>
                <c:pt idx="461">
                  <c:v>2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2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2</c:v>
                </c:pt>
                <c:pt idx="471">
                  <c:v>1</c:v>
                </c:pt>
                <c:pt idx="472">
                  <c:v>1</c:v>
                </c:pt>
                <c:pt idx="473">
                  <c:v>2</c:v>
                </c:pt>
                <c:pt idx="474">
                  <c:v>3</c:v>
                </c:pt>
                <c:pt idx="475">
                  <c:v>1</c:v>
                </c:pt>
                <c:pt idx="476">
                  <c:v>2</c:v>
                </c:pt>
                <c:pt idx="477">
                  <c:v>1</c:v>
                </c:pt>
                <c:pt idx="478">
                  <c:v>2</c:v>
                </c:pt>
                <c:pt idx="479">
                  <c:v>2</c:v>
                </c:pt>
                <c:pt idx="480">
                  <c:v>2</c:v>
                </c:pt>
                <c:pt idx="481">
                  <c:v>4</c:v>
                </c:pt>
                <c:pt idx="482">
                  <c:v>2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2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2</c:v>
                </c:pt>
                <c:pt idx="492">
                  <c:v>1</c:v>
                </c:pt>
                <c:pt idx="493">
                  <c:v>2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2</c:v>
                </c:pt>
                <c:pt idx="498">
                  <c:v>2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5</c:v>
                </c:pt>
                <c:pt idx="504">
                  <c:v>2</c:v>
                </c:pt>
                <c:pt idx="505">
                  <c:v>3</c:v>
                </c:pt>
                <c:pt idx="506">
                  <c:v>1</c:v>
                </c:pt>
                <c:pt idx="507">
                  <c:v>4</c:v>
                </c:pt>
                <c:pt idx="508">
                  <c:v>1</c:v>
                </c:pt>
                <c:pt idx="509">
                  <c:v>1</c:v>
                </c:pt>
                <c:pt idx="510">
                  <c:v>3</c:v>
                </c:pt>
                <c:pt idx="511">
                  <c:v>2</c:v>
                </c:pt>
                <c:pt idx="512">
                  <c:v>1</c:v>
                </c:pt>
                <c:pt idx="513">
                  <c:v>1</c:v>
                </c:pt>
                <c:pt idx="514">
                  <c:v>10</c:v>
                </c:pt>
                <c:pt idx="515">
                  <c:v>2</c:v>
                </c:pt>
                <c:pt idx="516">
                  <c:v>3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3</c:v>
                </c:pt>
                <c:pt idx="521">
                  <c:v>5</c:v>
                </c:pt>
                <c:pt idx="522">
                  <c:v>1</c:v>
                </c:pt>
                <c:pt idx="523">
                  <c:v>2</c:v>
                </c:pt>
                <c:pt idx="524">
                  <c:v>3</c:v>
                </c:pt>
                <c:pt idx="525">
                  <c:v>1</c:v>
                </c:pt>
                <c:pt idx="526">
                  <c:v>2</c:v>
                </c:pt>
                <c:pt idx="527">
                  <c:v>1</c:v>
                </c:pt>
                <c:pt idx="528">
                  <c:v>2</c:v>
                </c:pt>
                <c:pt idx="529">
                  <c:v>3</c:v>
                </c:pt>
                <c:pt idx="530">
                  <c:v>7</c:v>
                </c:pt>
                <c:pt idx="531">
                  <c:v>3</c:v>
                </c:pt>
                <c:pt idx="532">
                  <c:v>2</c:v>
                </c:pt>
                <c:pt idx="533">
                  <c:v>10</c:v>
                </c:pt>
                <c:pt idx="534">
                  <c:v>3</c:v>
                </c:pt>
                <c:pt idx="535">
                  <c:v>1</c:v>
                </c:pt>
                <c:pt idx="536">
                  <c:v>3</c:v>
                </c:pt>
                <c:pt idx="537">
                  <c:v>8</c:v>
                </c:pt>
                <c:pt idx="538">
                  <c:v>5</c:v>
                </c:pt>
                <c:pt idx="539">
                  <c:v>1</c:v>
                </c:pt>
                <c:pt idx="540">
                  <c:v>2</c:v>
                </c:pt>
                <c:pt idx="541">
                  <c:v>1</c:v>
                </c:pt>
                <c:pt idx="542">
                  <c:v>3</c:v>
                </c:pt>
                <c:pt idx="543">
                  <c:v>4</c:v>
                </c:pt>
                <c:pt idx="544">
                  <c:v>2</c:v>
                </c:pt>
                <c:pt idx="545">
                  <c:v>8</c:v>
                </c:pt>
                <c:pt idx="546">
                  <c:v>4</c:v>
                </c:pt>
                <c:pt idx="547">
                  <c:v>4</c:v>
                </c:pt>
                <c:pt idx="548">
                  <c:v>3</c:v>
                </c:pt>
                <c:pt idx="549">
                  <c:v>7</c:v>
                </c:pt>
                <c:pt idx="550">
                  <c:v>4</c:v>
                </c:pt>
                <c:pt idx="551">
                  <c:v>9</c:v>
                </c:pt>
                <c:pt idx="552">
                  <c:v>3</c:v>
                </c:pt>
                <c:pt idx="553">
                  <c:v>4</c:v>
                </c:pt>
                <c:pt idx="554">
                  <c:v>1</c:v>
                </c:pt>
                <c:pt idx="555">
                  <c:v>9</c:v>
                </c:pt>
                <c:pt idx="556">
                  <c:v>2</c:v>
                </c:pt>
                <c:pt idx="557">
                  <c:v>3</c:v>
                </c:pt>
                <c:pt idx="558">
                  <c:v>6</c:v>
                </c:pt>
                <c:pt idx="559">
                  <c:v>2</c:v>
                </c:pt>
                <c:pt idx="560">
                  <c:v>3</c:v>
                </c:pt>
                <c:pt idx="561">
                  <c:v>9</c:v>
                </c:pt>
                <c:pt idx="562">
                  <c:v>4</c:v>
                </c:pt>
                <c:pt idx="563">
                  <c:v>5</c:v>
                </c:pt>
                <c:pt idx="564">
                  <c:v>6</c:v>
                </c:pt>
                <c:pt idx="565">
                  <c:v>5</c:v>
                </c:pt>
                <c:pt idx="566">
                  <c:v>2</c:v>
                </c:pt>
                <c:pt idx="567">
                  <c:v>3</c:v>
                </c:pt>
                <c:pt idx="568">
                  <c:v>14</c:v>
                </c:pt>
                <c:pt idx="569">
                  <c:v>7</c:v>
                </c:pt>
                <c:pt idx="570">
                  <c:v>12</c:v>
                </c:pt>
                <c:pt idx="571">
                  <c:v>13</c:v>
                </c:pt>
                <c:pt idx="572">
                  <c:v>5</c:v>
                </c:pt>
                <c:pt idx="573">
                  <c:v>6</c:v>
                </c:pt>
                <c:pt idx="574">
                  <c:v>8</c:v>
                </c:pt>
                <c:pt idx="575">
                  <c:v>10</c:v>
                </c:pt>
                <c:pt idx="576">
                  <c:v>10</c:v>
                </c:pt>
                <c:pt idx="577">
                  <c:v>11</c:v>
                </c:pt>
                <c:pt idx="578">
                  <c:v>7</c:v>
                </c:pt>
                <c:pt idx="579">
                  <c:v>13</c:v>
                </c:pt>
                <c:pt idx="580">
                  <c:v>4</c:v>
                </c:pt>
                <c:pt idx="581">
                  <c:v>8</c:v>
                </c:pt>
                <c:pt idx="582">
                  <c:v>22</c:v>
                </c:pt>
                <c:pt idx="583">
                  <c:v>32</c:v>
                </c:pt>
                <c:pt idx="584">
                  <c:v>24</c:v>
                </c:pt>
                <c:pt idx="585">
                  <c:v>22</c:v>
                </c:pt>
                <c:pt idx="586">
                  <c:v>16</c:v>
                </c:pt>
                <c:pt idx="587">
                  <c:v>9</c:v>
                </c:pt>
                <c:pt idx="588">
                  <c:v>12</c:v>
                </c:pt>
                <c:pt idx="589">
                  <c:v>13</c:v>
                </c:pt>
                <c:pt idx="590">
                  <c:v>11</c:v>
                </c:pt>
                <c:pt idx="591">
                  <c:v>29</c:v>
                </c:pt>
                <c:pt idx="592">
                  <c:v>17</c:v>
                </c:pt>
                <c:pt idx="593">
                  <c:v>13</c:v>
                </c:pt>
                <c:pt idx="594">
                  <c:v>14</c:v>
                </c:pt>
                <c:pt idx="595">
                  <c:v>10</c:v>
                </c:pt>
                <c:pt idx="596">
                  <c:v>25</c:v>
                </c:pt>
                <c:pt idx="597">
                  <c:v>13</c:v>
                </c:pt>
                <c:pt idx="598">
                  <c:v>21</c:v>
                </c:pt>
                <c:pt idx="599">
                  <c:v>40</c:v>
                </c:pt>
                <c:pt idx="600">
                  <c:v>14</c:v>
                </c:pt>
                <c:pt idx="601">
                  <c:v>5</c:v>
                </c:pt>
                <c:pt idx="602">
                  <c:v>4</c:v>
                </c:pt>
                <c:pt idx="603">
                  <c:v>22</c:v>
                </c:pt>
                <c:pt idx="604">
                  <c:v>14</c:v>
                </c:pt>
                <c:pt idx="605">
                  <c:v>10</c:v>
                </c:pt>
                <c:pt idx="606">
                  <c:v>17</c:v>
                </c:pt>
                <c:pt idx="607">
                  <c:v>8</c:v>
                </c:pt>
                <c:pt idx="608">
                  <c:v>2</c:v>
                </c:pt>
                <c:pt idx="609">
                  <c:v>1</c:v>
                </c:pt>
                <c:pt idx="610">
                  <c:v>20</c:v>
                </c:pt>
                <c:pt idx="611">
                  <c:v>6</c:v>
                </c:pt>
                <c:pt idx="612">
                  <c:v>9</c:v>
                </c:pt>
                <c:pt idx="613">
                  <c:v>15</c:v>
                </c:pt>
                <c:pt idx="614">
                  <c:v>17</c:v>
                </c:pt>
                <c:pt idx="615">
                  <c:v>4</c:v>
                </c:pt>
                <c:pt idx="616">
                  <c:v>8</c:v>
                </c:pt>
                <c:pt idx="617">
                  <c:v>12</c:v>
                </c:pt>
                <c:pt idx="618">
                  <c:v>9</c:v>
                </c:pt>
                <c:pt idx="619">
                  <c:v>30</c:v>
                </c:pt>
                <c:pt idx="620">
                  <c:v>23</c:v>
                </c:pt>
                <c:pt idx="621">
                  <c:v>26</c:v>
                </c:pt>
                <c:pt idx="622">
                  <c:v>23</c:v>
                </c:pt>
                <c:pt idx="623">
                  <c:v>16</c:v>
                </c:pt>
                <c:pt idx="624">
                  <c:v>27</c:v>
                </c:pt>
                <c:pt idx="625">
                  <c:v>15</c:v>
                </c:pt>
                <c:pt idx="626">
                  <c:v>38</c:v>
                </c:pt>
                <c:pt idx="627">
                  <c:v>25</c:v>
                </c:pt>
                <c:pt idx="628">
                  <c:v>26</c:v>
                </c:pt>
                <c:pt idx="629">
                  <c:v>20</c:v>
                </c:pt>
                <c:pt idx="630">
                  <c:v>18</c:v>
                </c:pt>
                <c:pt idx="631">
                  <c:v>20</c:v>
                </c:pt>
                <c:pt idx="632">
                  <c:v>26</c:v>
                </c:pt>
                <c:pt idx="633">
                  <c:v>11</c:v>
                </c:pt>
                <c:pt idx="634">
                  <c:v>19</c:v>
                </c:pt>
                <c:pt idx="635">
                  <c:v>29</c:v>
                </c:pt>
                <c:pt idx="636">
                  <c:v>16</c:v>
                </c:pt>
                <c:pt idx="637">
                  <c:v>30</c:v>
                </c:pt>
                <c:pt idx="638">
                  <c:v>37</c:v>
                </c:pt>
                <c:pt idx="639">
                  <c:v>17</c:v>
                </c:pt>
                <c:pt idx="640">
                  <c:v>26</c:v>
                </c:pt>
                <c:pt idx="641">
                  <c:v>15</c:v>
                </c:pt>
                <c:pt idx="642">
                  <c:v>33</c:v>
                </c:pt>
                <c:pt idx="643">
                  <c:v>21</c:v>
                </c:pt>
                <c:pt idx="644">
                  <c:v>19</c:v>
                </c:pt>
                <c:pt idx="645">
                  <c:v>23</c:v>
                </c:pt>
                <c:pt idx="646">
                  <c:v>18</c:v>
                </c:pt>
                <c:pt idx="647">
                  <c:v>19</c:v>
                </c:pt>
                <c:pt idx="648">
                  <c:v>17</c:v>
                </c:pt>
                <c:pt idx="649">
                  <c:v>37</c:v>
                </c:pt>
                <c:pt idx="650">
                  <c:v>18</c:v>
                </c:pt>
                <c:pt idx="651">
                  <c:v>17</c:v>
                </c:pt>
                <c:pt idx="652">
                  <c:v>25</c:v>
                </c:pt>
                <c:pt idx="653">
                  <c:v>22</c:v>
                </c:pt>
                <c:pt idx="654">
                  <c:v>19</c:v>
                </c:pt>
                <c:pt idx="655">
                  <c:v>19</c:v>
                </c:pt>
                <c:pt idx="656">
                  <c:v>14</c:v>
                </c:pt>
                <c:pt idx="657">
                  <c:v>13</c:v>
                </c:pt>
                <c:pt idx="658">
                  <c:v>8</c:v>
                </c:pt>
                <c:pt idx="659">
                  <c:v>33</c:v>
                </c:pt>
                <c:pt idx="660">
                  <c:v>33</c:v>
                </c:pt>
                <c:pt idx="661">
                  <c:v>29</c:v>
                </c:pt>
                <c:pt idx="662">
                  <c:v>20</c:v>
                </c:pt>
                <c:pt idx="663">
                  <c:v>17</c:v>
                </c:pt>
                <c:pt idx="664">
                  <c:v>2</c:v>
                </c:pt>
                <c:pt idx="665">
                  <c:v>1</c:v>
                </c:pt>
                <c:pt idx="666">
                  <c:v>5</c:v>
                </c:pt>
                <c:pt idx="667">
                  <c:v>14</c:v>
                </c:pt>
                <c:pt idx="668">
                  <c:v>22</c:v>
                </c:pt>
                <c:pt idx="669">
                  <c:v>17</c:v>
                </c:pt>
                <c:pt idx="670">
                  <c:v>28</c:v>
                </c:pt>
                <c:pt idx="671">
                  <c:v>7</c:v>
                </c:pt>
                <c:pt idx="672">
                  <c:v>16</c:v>
                </c:pt>
                <c:pt idx="673">
                  <c:v>46</c:v>
                </c:pt>
                <c:pt idx="674">
                  <c:v>17</c:v>
                </c:pt>
                <c:pt idx="675">
                  <c:v>26</c:v>
                </c:pt>
                <c:pt idx="676">
                  <c:v>24</c:v>
                </c:pt>
                <c:pt idx="677">
                  <c:v>32</c:v>
                </c:pt>
                <c:pt idx="678">
                  <c:v>11</c:v>
                </c:pt>
                <c:pt idx="679">
                  <c:v>22</c:v>
                </c:pt>
                <c:pt idx="680">
                  <c:v>49</c:v>
                </c:pt>
                <c:pt idx="681">
                  <c:v>55</c:v>
                </c:pt>
                <c:pt idx="682">
                  <c:v>50</c:v>
                </c:pt>
                <c:pt idx="683">
                  <c:v>60</c:v>
                </c:pt>
                <c:pt idx="684">
                  <c:v>51</c:v>
                </c:pt>
                <c:pt idx="685">
                  <c:v>25</c:v>
                </c:pt>
                <c:pt idx="686">
                  <c:v>30</c:v>
                </c:pt>
                <c:pt idx="687">
                  <c:v>42</c:v>
                </c:pt>
                <c:pt idx="688">
                  <c:v>38</c:v>
                </c:pt>
                <c:pt idx="689">
                  <c:v>104</c:v>
                </c:pt>
                <c:pt idx="690">
                  <c:v>155</c:v>
                </c:pt>
                <c:pt idx="691">
                  <c:v>65</c:v>
                </c:pt>
                <c:pt idx="692">
                  <c:v>36</c:v>
                </c:pt>
                <c:pt idx="693">
                  <c:v>43</c:v>
                </c:pt>
                <c:pt idx="694">
                  <c:v>83</c:v>
                </c:pt>
                <c:pt idx="695">
                  <c:v>74</c:v>
                </c:pt>
                <c:pt idx="696">
                  <c:v>62</c:v>
                </c:pt>
                <c:pt idx="697">
                  <c:v>63</c:v>
                </c:pt>
                <c:pt idx="698">
                  <c:v>51</c:v>
                </c:pt>
                <c:pt idx="699">
                  <c:v>31</c:v>
                </c:pt>
                <c:pt idx="700">
                  <c:v>170</c:v>
                </c:pt>
                <c:pt idx="701">
                  <c:v>85</c:v>
                </c:pt>
                <c:pt idx="702">
                  <c:v>65</c:v>
                </c:pt>
                <c:pt idx="703">
                  <c:v>60</c:v>
                </c:pt>
                <c:pt idx="704">
                  <c:v>49</c:v>
                </c:pt>
                <c:pt idx="705">
                  <c:v>69</c:v>
                </c:pt>
                <c:pt idx="706">
                  <c:v>26</c:v>
                </c:pt>
                <c:pt idx="707">
                  <c:v>55</c:v>
                </c:pt>
                <c:pt idx="708">
                  <c:v>114</c:v>
                </c:pt>
                <c:pt idx="709">
                  <c:v>74</c:v>
                </c:pt>
                <c:pt idx="710">
                  <c:v>72</c:v>
                </c:pt>
                <c:pt idx="711">
                  <c:v>66</c:v>
                </c:pt>
                <c:pt idx="712">
                  <c:v>74</c:v>
                </c:pt>
                <c:pt idx="713">
                  <c:v>42</c:v>
                </c:pt>
                <c:pt idx="714">
                  <c:v>37</c:v>
                </c:pt>
                <c:pt idx="715">
                  <c:v>77</c:v>
                </c:pt>
                <c:pt idx="716">
                  <c:v>83</c:v>
                </c:pt>
                <c:pt idx="717">
                  <c:v>64</c:v>
                </c:pt>
                <c:pt idx="718">
                  <c:v>60</c:v>
                </c:pt>
                <c:pt idx="719">
                  <c:v>62</c:v>
                </c:pt>
                <c:pt idx="720">
                  <c:v>30</c:v>
                </c:pt>
                <c:pt idx="721">
                  <c:v>39</c:v>
                </c:pt>
                <c:pt idx="722">
                  <c:v>192</c:v>
                </c:pt>
                <c:pt idx="723">
                  <c:v>216</c:v>
                </c:pt>
                <c:pt idx="724">
                  <c:v>154</c:v>
                </c:pt>
                <c:pt idx="725">
                  <c:v>132</c:v>
                </c:pt>
                <c:pt idx="726">
                  <c:v>130</c:v>
                </c:pt>
                <c:pt idx="727">
                  <c:v>33</c:v>
                </c:pt>
                <c:pt idx="728">
                  <c:v>66</c:v>
                </c:pt>
                <c:pt idx="729">
                  <c:v>137</c:v>
                </c:pt>
                <c:pt idx="730">
                  <c:v>118</c:v>
                </c:pt>
                <c:pt idx="731">
                  <c:v>177</c:v>
                </c:pt>
                <c:pt idx="732">
                  <c:v>230</c:v>
                </c:pt>
                <c:pt idx="733">
                  <c:v>188</c:v>
                </c:pt>
                <c:pt idx="734">
                  <c:v>107</c:v>
                </c:pt>
                <c:pt idx="735">
                  <c:v>121</c:v>
                </c:pt>
                <c:pt idx="736">
                  <c:v>236</c:v>
                </c:pt>
                <c:pt idx="737">
                  <c:v>239</c:v>
                </c:pt>
                <c:pt idx="738">
                  <c:v>158</c:v>
                </c:pt>
                <c:pt idx="739">
                  <c:v>196</c:v>
                </c:pt>
                <c:pt idx="740">
                  <c:v>169</c:v>
                </c:pt>
                <c:pt idx="741">
                  <c:v>130</c:v>
                </c:pt>
                <c:pt idx="742">
                  <c:v>130</c:v>
                </c:pt>
                <c:pt idx="743">
                  <c:v>517</c:v>
                </c:pt>
                <c:pt idx="744">
                  <c:v>497</c:v>
                </c:pt>
                <c:pt idx="745">
                  <c:v>427</c:v>
                </c:pt>
                <c:pt idx="746">
                  <c:v>352</c:v>
                </c:pt>
                <c:pt idx="747">
                  <c:v>319</c:v>
                </c:pt>
                <c:pt idx="748">
                  <c:v>1024</c:v>
                </c:pt>
                <c:pt idx="749">
                  <c:v>572</c:v>
                </c:pt>
                <c:pt idx="750">
                  <c:v>453</c:v>
                </c:pt>
                <c:pt idx="751">
                  <c:v>319</c:v>
                </c:pt>
                <c:pt idx="752">
                  <c:v>361</c:v>
                </c:pt>
                <c:pt idx="753">
                  <c:v>332</c:v>
                </c:pt>
                <c:pt idx="754">
                  <c:v>259</c:v>
                </c:pt>
                <c:pt idx="755">
                  <c:v>136</c:v>
                </c:pt>
                <c:pt idx="756">
                  <c:v>183</c:v>
                </c:pt>
                <c:pt idx="757">
                  <c:v>440</c:v>
                </c:pt>
                <c:pt idx="758">
                  <c:v>322</c:v>
                </c:pt>
                <c:pt idx="759">
                  <c:v>300</c:v>
                </c:pt>
                <c:pt idx="760">
                  <c:v>350</c:v>
                </c:pt>
                <c:pt idx="761">
                  <c:v>363</c:v>
                </c:pt>
                <c:pt idx="762">
                  <c:v>163</c:v>
                </c:pt>
                <c:pt idx="763">
                  <c:v>213</c:v>
                </c:pt>
                <c:pt idx="764">
                  <c:v>444</c:v>
                </c:pt>
                <c:pt idx="765">
                  <c:v>300</c:v>
                </c:pt>
                <c:pt idx="766">
                  <c:v>433</c:v>
                </c:pt>
                <c:pt idx="767">
                  <c:v>328</c:v>
                </c:pt>
                <c:pt idx="768">
                  <c:v>372</c:v>
                </c:pt>
                <c:pt idx="769">
                  <c:v>85</c:v>
                </c:pt>
                <c:pt idx="770">
                  <c:v>92</c:v>
                </c:pt>
                <c:pt idx="771">
                  <c:v>162</c:v>
                </c:pt>
                <c:pt idx="772">
                  <c:v>518</c:v>
                </c:pt>
                <c:pt idx="773">
                  <c:v>540</c:v>
                </c:pt>
                <c:pt idx="774">
                  <c:v>615</c:v>
                </c:pt>
                <c:pt idx="775">
                  <c:v>791</c:v>
                </c:pt>
                <c:pt idx="776">
                  <c:v>338</c:v>
                </c:pt>
                <c:pt idx="777">
                  <c:v>727</c:v>
                </c:pt>
                <c:pt idx="778">
                  <c:v>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55-5B4D-A4DC-7E1184EA2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9209136"/>
        <c:axId val="579210848"/>
      </c:lineChart>
      <c:dateAx>
        <c:axId val="579209136"/>
        <c:scaling>
          <c:orientation val="minMax"/>
        </c:scaling>
        <c:delete val="0"/>
        <c:axPos val="b"/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579210848"/>
        <c:crosses val="autoZero"/>
        <c:auto val="1"/>
        <c:lblOffset val="100"/>
        <c:baseTimeUnit val="days"/>
      </c:dateAx>
      <c:valAx>
        <c:axId val="57921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57920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621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78-794B-9A24-CA5413CCE9A0}"/>
              </c:ext>
            </c:extLst>
          </c:dPt>
          <c:dPt>
            <c:idx val="1"/>
            <c:bubble3D val="0"/>
            <c:spPr>
              <a:solidFill>
                <a:srgbClr val="E548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78-794B-9A24-CA5413CCE9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'PopTot vs PopEl'!$A$2:$A$3</c:f>
              <c:strCache>
                <c:ptCount val="2"/>
                <c:pt idx="0">
                  <c:v>Résidents non-luxembourgeois</c:v>
                </c:pt>
                <c:pt idx="1">
                  <c:v>Luxembourgeois</c:v>
                </c:pt>
              </c:strCache>
            </c:strRef>
          </c:cat>
          <c:val>
            <c:numRef>
              <c:f>'PopTot vs PopEl'!$C$2:$C$3</c:f>
              <c:numCache>
                <c:formatCode>0.0%</c:formatCode>
                <c:ptCount val="2"/>
                <c:pt idx="0">
                  <c:v>0.4702913458450701</c:v>
                </c:pt>
                <c:pt idx="1">
                  <c:v>0.52970865415492985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78-794B-9A24-CA5413CCE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621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99-7A4D-870F-762124072A7E}"/>
              </c:ext>
            </c:extLst>
          </c:dPt>
          <c:dPt>
            <c:idx val="1"/>
            <c:bubble3D val="0"/>
            <c:spPr>
              <a:solidFill>
                <a:srgbClr val="E5482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99-7A4D-870F-762124072A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0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'PopTot vs PopEl'!$A$10:$A$11</c:f>
              <c:strCache>
                <c:ptCount val="2"/>
                <c:pt idx="0">
                  <c:v>Electeurs non-luxembourgeois</c:v>
                </c:pt>
                <c:pt idx="1">
                  <c:v>Electeurs luxembourgeois</c:v>
                </c:pt>
              </c:strCache>
            </c:strRef>
          </c:cat>
          <c:val>
            <c:numRef>
              <c:f>'PopTot vs PopEl'!$C$10:$C$11</c:f>
              <c:numCache>
                <c:formatCode>0.0%</c:formatCode>
                <c:ptCount val="2"/>
                <c:pt idx="0">
                  <c:v>0.15072966229982815</c:v>
                </c:pt>
                <c:pt idx="1">
                  <c:v>0.8492703377001718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99-7A4D-870F-762124072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A2C1DC"/>
            </a:solidFill>
          </c:spPr>
          <c:dPt>
            <c:idx val="0"/>
            <c:bubble3D val="0"/>
            <c:spPr>
              <a:solidFill>
                <a:srgbClr val="2621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13-7140-A825-8022EC4568C0}"/>
              </c:ext>
            </c:extLst>
          </c:dPt>
          <c:dPt>
            <c:idx val="1"/>
            <c:bubble3D val="0"/>
            <c:spPr>
              <a:solidFill>
                <a:srgbClr val="A2C1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13-7140-A825-8022EC4568C0}"/>
              </c:ext>
            </c:extLst>
          </c:dPt>
          <c:dLbls>
            <c:dLbl>
              <c:idx val="0"/>
              <c:layout>
                <c:manualLayout>
                  <c:x val="-0.10552310707996944"/>
                  <c:y val="0.164941442422446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13-7140-A825-8022EC4568C0}"/>
                </c:ext>
              </c:extLst>
            </c:dLbl>
            <c:dLbl>
              <c:idx val="1"/>
              <c:layout>
                <c:manualLayout>
                  <c:x val="0.16567393150103796"/>
                  <c:y val="-0.229138263842803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13-7140-A825-8022EC456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bg1"/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'PopTot vs PopEl'!$A$19:$A$20</c:f>
              <c:strCache>
                <c:ptCount val="2"/>
                <c:pt idx="0">
                  <c:v>Electeurs inscrits </c:v>
                </c:pt>
                <c:pt idx="1">
                  <c:v>Electeurs potentiels</c:v>
                </c:pt>
              </c:strCache>
            </c:strRef>
          </c:cat>
          <c:val>
            <c:numRef>
              <c:f>'PopTot vs PopEl'!$C$19:$C$20</c:f>
              <c:numCache>
                <c:formatCode>0.0%</c:formatCode>
                <c:ptCount val="2"/>
                <c:pt idx="0">
                  <c:v>0.19838075923696052</c:v>
                </c:pt>
                <c:pt idx="1">
                  <c:v>0.80161924076303948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13-7140-A825-8022EC456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Feuil1!$A$2:$A$33</c:f>
              <c:strCache>
                <c:ptCount val="32"/>
                <c:pt idx="0">
                  <c:v>Fischbach</c:v>
                </c:pt>
                <c:pt idx="1">
                  <c:v>Saeul</c:v>
                </c:pt>
                <c:pt idx="2">
                  <c:v>Beckerich</c:v>
                </c:pt>
                <c:pt idx="3">
                  <c:v>Kopstal</c:v>
                </c:pt>
                <c:pt idx="4">
                  <c:v>Steinfort</c:v>
                </c:pt>
                <c:pt idx="5">
                  <c:v>Mamer</c:v>
                </c:pt>
                <c:pt idx="6">
                  <c:v>Lintgen</c:v>
                </c:pt>
                <c:pt idx="7">
                  <c:v>Garnich</c:v>
                </c:pt>
                <c:pt idx="8">
                  <c:v>Nommern</c:v>
                </c:pt>
                <c:pt idx="9">
                  <c:v>Kehlen</c:v>
                </c:pt>
                <c:pt idx="10">
                  <c:v>Habscht</c:v>
                </c:pt>
                <c:pt idx="11">
                  <c:v>Dippach</c:v>
                </c:pt>
                <c:pt idx="12">
                  <c:v>Grosbous</c:v>
                </c:pt>
                <c:pt idx="13">
                  <c:v>Ell</c:v>
                </c:pt>
                <c:pt idx="14">
                  <c:v>Lorentzweiler</c:v>
                </c:pt>
                <c:pt idx="15">
                  <c:v>Larochette</c:v>
                </c:pt>
                <c:pt idx="16">
                  <c:v>Helperknapp</c:v>
                </c:pt>
                <c:pt idx="17">
                  <c:v>Préizerdaul</c:v>
                </c:pt>
                <c:pt idx="18">
                  <c:v>Redange/Attert</c:v>
                </c:pt>
                <c:pt idx="19">
                  <c:v>Wahl</c:v>
                </c:pt>
                <c:pt idx="20">
                  <c:v>Useldange</c:v>
                </c:pt>
                <c:pt idx="21">
                  <c:v>Heffingen</c:v>
                </c:pt>
                <c:pt idx="22">
                  <c:v>Käerjeng</c:v>
                </c:pt>
                <c:pt idx="23">
                  <c:v>Bissen</c:v>
                </c:pt>
                <c:pt idx="24">
                  <c:v>Vichten</c:v>
                </c:pt>
                <c:pt idx="25">
                  <c:v>Mersch</c:v>
                </c:pt>
                <c:pt idx="26">
                  <c:v>Koerich</c:v>
                </c:pt>
                <c:pt idx="27">
                  <c:v>Colmar-Berg</c:v>
                </c:pt>
                <c:pt idx="28">
                  <c:v>Rambrouch</c:v>
                </c:pt>
                <c:pt idx="30">
                  <c:v>Région Centre</c:v>
                </c:pt>
                <c:pt idx="31">
                  <c:v>Grand Duché</c:v>
                </c:pt>
              </c:strCache>
            </c:strRef>
          </c:cat>
          <c:val>
            <c:numRef>
              <c:f>Feuil1!$B$2:$B$33</c:f>
              <c:numCache>
                <c:formatCode>0.0%</c:formatCode>
                <c:ptCount val="32"/>
                <c:pt idx="0">
                  <c:v>0.33788395904436858</c:v>
                </c:pt>
                <c:pt idx="1">
                  <c:v>0.30769230769230771</c:v>
                </c:pt>
                <c:pt idx="2">
                  <c:v>0.28989751098096633</c:v>
                </c:pt>
                <c:pt idx="3">
                  <c:v>0.28214503351614867</c:v>
                </c:pt>
                <c:pt idx="4">
                  <c:v>0.26648793565683648</c:v>
                </c:pt>
                <c:pt idx="5">
                  <c:v>0.26289308176100629</c:v>
                </c:pt>
                <c:pt idx="6">
                  <c:v>0.26075949367088608</c:v>
                </c:pt>
                <c:pt idx="7">
                  <c:v>0.25607064017660042</c:v>
                </c:pt>
                <c:pt idx="8">
                  <c:v>0.25531914893617019</c:v>
                </c:pt>
                <c:pt idx="9">
                  <c:v>0.25</c:v>
                </c:pt>
                <c:pt idx="10">
                  <c:v>0.24665257223396758</c:v>
                </c:pt>
                <c:pt idx="11">
                  <c:v>0.24324324324324326</c:v>
                </c:pt>
                <c:pt idx="12">
                  <c:v>0.24170616113744076</c:v>
                </c:pt>
                <c:pt idx="13">
                  <c:v>0.23821989528795812</c:v>
                </c:pt>
                <c:pt idx="14">
                  <c:v>0.2367182246133154</c:v>
                </c:pt>
                <c:pt idx="15">
                  <c:v>0.23012552301255229</c:v>
                </c:pt>
                <c:pt idx="16">
                  <c:v>0.22072936660268713</c:v>
                </c:pt>
                <c:pt idx="17">
                  <c:v>0.21657754010695188</c:v>
                </c:pt>
                <c:pt idx="18">
                  <c:v>0.21604938271604937</c:v>
                </c:pt>
                <c:pt idx="19">
                  <c:v>0.21546961325966851</c:v>
                </c:pt>
                <c:pt idx="20">
                  <c:v>0.21542553191489361</c:v>
                </c:pt>
                <c:pt idx="21">
                  <c:v>0.21508379888268156</c:v>
                </c:pt>
                <c:pt idx="22">
                  <c:v>0.21470805617147082</c:v>
                </c:pt>
                <c:pt idx="23">
                  <c:v>0.21155830753353974</c:v>
                </c:pt>
                <c:pt idx="24">
                  <c:v>0.2089041095890411</c:v>
                </c:pt>
                <c:pt idx="25">
                  <c:v>0.20540888602704443</c:v>
                </c:pt>
                <c:pt idx="26">
                  <c:v>0.19914651493598862</c:v>
                </c:pt>
                <c:pt idx="27">
                  <c:v>0.18438761776581428</c:v>
                </c:pt>
                <c:pt idx="28">
                  <c:v>0.15319148936170213</c:v>
                </c:pt>
                <c:pt idx="30">
                  <c:v>0.2357110638572073</c:v>
                </c:pt>
                <c:pt idx="31">
                  <c:v>0.19838075923696052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C-4249-9972-E8917077EB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9666240"/>
        <c:axId val="459667952"/>
      </c:barChart>
      <c:catAx>
        <c:axId val="45966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459667952"/>
        <c:crosses val="autoZero"/>
        <c:auto val="1"/>
        <c:lblAlgn val="ctr"/>
        <c:lblOffset val="100"/>
        <c:noMultiLvlLbl val="0"/>
      </c:catAx>
      <c:valAx>
        <c:axId val="45966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45966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omic Sans MS" panose="030F0902030302020204" pitchFamily="66" charset="0"/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88890962228793E-2"/>
          <c:y val="2.4828292199868714E-2"/>
          <c:w val="0.94129897680675745"/>
          <c:h val="0.74894049799954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Feuil1!$A$2:$A$18</c:f>
              <c:strCache>
                <c:ptCount val="17"/>
                <c:pt idx="0">
                  <c:v>Pays-Bas</c:v>
                </c:pt>
                <c:pt idx="1">
                  <c:v>Allemagne</c:v>
                </c:pt>
                <c:pt idx="2">
                  <c:v>Inde</c:v>
                </c:pt>
                <c:pt idx="3">
                  <c:v>Belgique</c:v>
                </c:pt>
                <c:pt idx="4">
                  <c:v>France</c:v>
                </c:pt>
                <c:pt idx="5">
                  <c:v>Royaume-Uni</c:v>
                </c:pt>
                <c:pt idx="6">
                  <c:v>Italie</c:v>
                </c:pt>
                <c:pt idx="7">
                  <c:v>Portugal</c:v>
                </c:pt>
                <c:pt idx="8">
                  <c:v>Pays/Commune</c:v>
                </c:pt>
                <c:pt idx="9">
                  <c:v>Grèce</c:v>
                </c:pt>
                <c:pt idx="10">
                  <c:v>Espagne</c:v>
                </c:pt>
                <c:pt idx="11">
                  <c:v>Pologne</c:v>
                </c:pt>
                <c:pt idx="12">
                  <c:v>Brésil</c:v>
                </c:pt>
                <c:pt idx="13">
                  <c:v>Roumanie</c:v>
                </c:pt>
                <c:pt idx="14">
                  <c:v>Ukraine</c:v>
                </c:pt>
                <c:pt idx="15">
                  <c:v>Syrie</c:v>
                </c:pt>
                <c:pt idx="16">
                  <c:v>Chine </c:v>
                </c:pt>
              </c:strCache>
            </c:strRef>
          </c:cat>
          <c:val>
            <c:numRef>
              <c:f>Feuil1!$B$2:$B$18</c:f>
              <c:numCache>
                <c:formatCode>0.0%</c:formatCode>
                <c:ptCount val="17"/>
                <c:pt idx="0">
                  <c:v>0.29199999999999998</c:v>
                </c:pt>
                <c:pt idx="1">
                  <c:v>0.28802738712065135</c:v>
                </c:pt>
                <c:pt idx="2">
                  <c:v>0.25600000000000001</c:v>
                </c:pt>
                <c:pt idx="3">
                  <c:v>0.2402887379947391</c:v>
                </c:pt>
                <c:pt idx="4">
                  <c:v>0.23609664388608012</c:v>
                </c:pt>
                <c:pt idx="5">
                  <c:v>0.20499999999999999</c:v>
                </c:pt>
                <c:pt idx="6">
                  <c:v>0.2041332569683085</c:v>
                </c:pt>
                <c:pt idx="7">
                  <c:v>0.19983529693041296</c:v>
                </c:pt>
                <c:pt idx="8">
                  <c:v>0.19800000000000001</c:v>
                </c:pt>
                <c:pt idx="9">
                  <c:v>0.17699999999999999</c:v>
                </c:pt>
                <c:pt idx="10">
                  <c:v>0.14886117136659435</c:v>
                </c:pt>
                <c:pt idx="11">
                  <c:v>0.14000000000000001</c:v>
                </c:pt>
                <c:pt idx="12">
                  <c:v>0.13200000000000001</c:v>
                </c:pt>
                <c:pt idx="13">
                  <c:v>0.124</c:v>
                </c:pt>
                <c:pt idx="14">
                  <c:v>0.123</c:v>
                </c:pt>
                <c:pt idx="15">
                  <c:v>8.3000000000000004E-2</c:v>
                </c:pt>
                <c:pt idx="16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0E-0747-A094-CF74E7C8F26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Beckerich</c:v>
                </c:pt>
              </c:strCache>
            </c:strRef>
          </c:tx>
          <c:spPr>
            <a:solidFill>
              <a:srgbClr val="A2C1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Feuil1!$A$2:$A$18</c:f>
              <c:strCache>
                <c:ptCount val="17"/>
                <c:pt idx="0">
                  <c:v>Pays-Bas</c:v>
                </c:pt>
                <c:pt idx="1">
                  <c:v>Allemagne</c:v>
                </c:pt>
                <c:pt idx="2">
                  <c:v>Inde</c:v>
                </c:pt>
                <c:pt idx="3">
                  <c:v>Belgique</c:v>
                </c:pt>
                <c:pt idx="4">
                  <c:v>France</c:v>
                </c:pt>
                <c:pt idx="5">
                  <c:v>Royaume-Uni</c:v>
                </c:pt>
                <c:pt idx="6">
                  <c:v>Italie</c:v>
                </c:pt>
                <c:pt idx="7">
                  <c:v>Portugal</c:v>
                </c:pt>
                <c:pt idx="8">
                  <c:v>Pays/Commune</c:v>
                </c:pt>
                <c:pt idx="9">
                  <c:v>Grèce</c:v>
                </c:pt>
                <c:pt idx="10">
                  <c:v>Espagne</c:v>
                </c:pt>
                <c:pt idx="11">
                  <c:v>Pologne</c:v>
                </c:pt>
                <c:pt idx="12">
                  <c:v>Brésil</c:v>
                </c:pt>
                <c:pt idx="13">
                  <c:v>Roumanie</c:v>
                </c:pt>
                <c:pt idx="14">
                  <c:v>Ukraine</c:v>
                </c:pt>
                <c:pt idx="15">
                  <c:v>Syrie</c:v>
                </c:pt>
                <c:pt idx="16">
                  <c:v>Chine </c:v>
                </c:pt>
              </c:strCache>
            </c:strRef>
          </c:cat>
          <c:val>
            <c:numRef>
              <c:f>Feuil1!$C$2:$C$18</c:f>
              <c:numCache>
                <c:formatCode>0.0%</c:formatCode>
                <c:ptCount val="17"/>
                <c:pt idx="1">
                  <c:v>0.35714285714285715</c:v>
                </c:pt>
                <c:pt idx="3">
                  <c:v>0.3611111111111111</c:v>
                </c:pt>
                <c:pt idx="4">
                  <c:v>0.33333333333333331</c:v>
                </c:pt>
                <c:pt idx="6">
                  <c:v>0.31818181818181818</c:v>
                </c:pt>
                <c:pt idx="7">
                  <c:v>0.24568965517241378</c:v>
                </c:pt>
                <c:pt idx="8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0E-0747-A094-CF74E7C8F2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9516928"/>
        <c:axId val="569973984"/>
      </c:barChart>
      <c:catAx>
        <c:axId val="5695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569973984"/>
        <c:crosses val="autoZero"/>
        <c:auto val="1"/>
        <c:lblAlgn val="ctr"/>
        <c:lblOffset val="100"/>
        <c:noMultiLvlLbl val="0"/>
      </c:catAx>
      <c:valAx>
        <c:axId val="56997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56951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374340602224512"/>
          <c:y val="0.93756624465448479"/>
          <c:w val="0.19251318795550978"/>
          <c:h val="6.24337553455152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omic Sans MS" panose="030F0902030302020204" pitchFamily="66" charset="0"/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62744001262139E-2"/>
          <c:y val="2.5226500984251967E-2"/>
          <c:w val="0.93881904106249014"/>
          <c:h val="0.812813361220472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18 - 24</c:v>
                </c:pt>
                <c:pt idx="1">
                  <c:v>25 - 34 </c:v>
                </c:pt>
                <c:pt idx="2">
                  <c:v>35 - 44</c:v>
                </c:pt>
                <c:pt idx="3">
                  <c:v>45 - 54 </c:v>
                </c:pt>
                <c:pt idx="4">
                  <c:v>55 - 64 </c:v>
                </c:pt>
                <c:pt idx="5">
                  <c:v>65 et plus</c:v>
                </c:pt>
                <c:pt idx="6">
                  <c:v>tx moyen</c:v>
                </c:pt>
              </c:strCache>
            </c:strRef>
          </c:cat>
          <c:val>
            <c:numRef>
              <c:f>Feuil1!$B$2:$B$8</c:f>
              <c:numCache>
                <c:formatCode>0.0%</c:formatCode>
                <c:ptCount val="7"/>
                <c:pt idx="0">
                  <c:v>4.6227810650887574E-2</c:v>
                </c:pt>
                <c:pt idx="1">
                  <c:v>0.10256597038844675</c:v>
                </c:pt>
                <c:pt idx="2">
                  <c:v>0.18529683073071093</c:v>
                </c:pt>
                <c:pt idx="3">
                  <c:v>0.24064362785784352</c:v>
                </c:pt>
                <c:pt idx="4">
                  <c:v>0.28397029034436194</c:v>
                </c:pt>
                <c:pt idx="5">
                  <c:v>0.3</c:v>
                </c:pt>
                <c:pt idx="6">
                  <c:v>0.19800000000000001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7-6C46-BF73-7C5F7B2B069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Beckerich</c:v>
                </c:pt>
              </c:strCache>
            </c:strRef>
          </c:tx>
          <c:spPr>
            <a:solidFill>
              <a:srgbClr val="A2C1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Feuil1!$A$2:$A$8</c:f>
              <c:strCache>
                <c:ptCount val="7"/>
                <c:pt idx="0">
                  <c:v>18 - 24</c:v>
                </c:pt>
                <c:pt idx="1">
                  <c:v>25 - 34 </c:v>
                </c:pt>
                <c:pt idx="2">
                  <c:v>35 - 44</c:v>
                </c:pt>
                <c:pt idx="3">
                  <c:v>45 - 54 </c:v>
                </c:pt>
                <c:pt idx="4">
                  <c:v>55 - 64 </c:v>
                </c:pt>
                <c:pt idx="5">
                  <c:v>65 et plus</c:v>
                </c:pt>
                <c:pt idx="6">
                  <c:v>tx moyen</c:v>
                </c:pt>
              </c:strCache>
            </c:strRef>
          </c:cat>
          <c:val>
            <c:numRef>
              <c:f>Feuil1!$C$2:$C$8</c:f>
              <c:numCache>
                <c:formatCode>0.0%</c:formatCode>
                <c:ptCount val="7"/>
                <c:pt idx="0">
                  <c:v>3.5087719298245612E-2</c:v>
                </c:pt>
                <c:pt idx="1">
                  <c:v>0.13333333333333333</c:v>
                </c:pt>
                <c:pt idx="2">
                  <c:v>0.26153846153846155</c:v>
                </c:pt>
                <c:pt idx="3">
                  <c:v>0.37419354838709679</c:v>
                </c:pt>
                <c:pt idx="4">
                  <c:v>0.37323943661971831</c:v>
                </c:pt>
                <c:pt idx="5">
                  <c:v>0.39361702127659576</c:v>
                </c:pt>
                <c:pt idx="6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B7-6C46-BF73-7C5F7B2B06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7451712"/>
        <c:axId val="1947483520"/>
      </c:barChart>
      <c:catAx>
        <c:axId val="194745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947483520"/>
        <c:crosses val="autoZero"/>
        <c:auto val="1"/>
        <c:lblAlgn val="ctr"/>
        <c:lblOffset val="100"/>
        <c:noMultiLvlLbl val="0"/>
      </c:catAx>
      <c:valAx>
        <c:axId val="194748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94745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omic Sans MS" panose="030F0902030302020204" pitchFamily="66" charset="0"/>
        </a:defRPr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59051027344595E-2"/>
          <c:y val="2.4054839698926477E-2"/>
          <c:w val="0.94205214616750177"/>
          <c:h val="0.8051181513434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Pays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0 à 4 ans </c:v>
                </c:pt>
                <c:pt idx="1">
                  <c:v>5 à 9 ans </c:v>
                </c:pt>
                <c:pt idx="2">
                  <c:v>10 à 14 ans </c:v>
                </c:pt>
                <c:pt idx="3">
                  <c:v>15 à 19 ans </c:v>
                </c:pt>
                <c:pt idx="4">
                  <c:v>20 à 24 ans</c:v>
                </c:pt>
                <c:pt idx="5">
                  <c:v>25 à 29 ans </c:v>
                </c:pt>
                <c:pt idx="6">
                  <c:v>30 ans et plus</c:v>
                </c:pt>
                <c:pt idx="7">
                  <c:v>Tx moyen</c:v>
                </c:pt>
              </c:strCache>
            </c:strRef>
          </c:cat>
          <c:val>
            <c:numRef>
              <c:f>Feuil1!$B$2:$B$9</c:f>
              <c:numCache>
                <c:formatCode>0.0%</c:formatCode>
                <c:ptCount val="8"/>
                <c:pt idx="0">
                  <c:v>0.11796310147095487</c:v>
                </c:pt>
                <c:pt idx="1">
                  <c:v>0.15286465805834529</c:v>
                </c:pt>
                <c:pt idx="2">
                  <c:v>0.19587958156991137</c:v>
                </c:pt>
                <c:pt idx="3">
                  <c:v>0.2377240246092705</c:v>
                </c:pt>
                <c:pt idx="4">
                  <c:v>0.27836438227184074</c:v>
                </c:pt>
                <c:pt idx="5">
                  <c:v>0.31709631504032898</c:v>
                </c:pt>
                <c:pt idx="6">
                  <c:v>0.37961415238891211</c:v>
                </c:pt>
                <c:pt idx="7">
                  <c:v>0.19838075923696052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8A-9C40-BB6C-CD784F85C2E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Beckerich</c:v>
                </c:pt>
              </c:strCache>
            </c:strRef>
          </c:tx>
          <c:spPr>
            <a:solidFill>
              <a:srgbClr val="A2C1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omic Sans MS" panose="030F0902030302020204" pitchFamily="66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Feuil1!$A$2:$A$9</c:f>
              <c:strCache>
                <c:ptCount val="8"/>
                <c:pt idx="0">
                  <c:v>0 à 4 ans </c:v>
                </c:pt>
                <c:pt idx="1">
                  <c:v>5 à 9 ans </c:v>
                </c:pt>
                <c:pt idx="2">
                  <c:v>10 à 14 ans </c:v>
                </c:pt>
                <c:pt idx="3">
                  <c:v>15 à 19 ans </c:v>
                </c:pt>
                <c:pt idx="4">
                  <c:v>20 à 24 ans</c:v>
                </c:pt>
                <c:pt idx="5">
                  <c:v>25 à 29 ans </c:v>
                </c:pt>
                <c:pt idx="6">
                  <c:v>30 ans et plus</c:v>
                </c:pt>
                <c:pt idx="7">
                  <c:v>Tx moyen</c:v>
                </c:pt>
              </c:strCache>
            </c:strRef>
          </c:cat>
          <c:val>
            <c:numRef>
              <c:f>Feuil1!$C$2:$C$9</c:f>
              <c:numCache>
                <c:formatCode>0.0%</c:formatCode>
                <c:ptCount val="8"/>
                <c:pt idx="0">
                  <c:v>0.21428571428571427</c:v>
                </c:pt>
                <c:pt idx="1">
                  <c:v>0.23076923076923078</c:v>
                </c:pt>
                <c:pt idx="2">
                  <c:v>0.21666666666666667</c:v>
                </c:pt>
                <c:pt idx="3">
                  <c:v>0.30434782608695654</c:v>
                </c:pt>
                <c:pt idx="4">
                  <c:v>0.4</c:v>
                </c:pt>
                <c:pt idx="5">
                  <c:v>0.37037037037037035</c:v>
                </c:pt>
                <c:pt idx="6">
                  <c:v>0.5376344086021505</c:v>
                </c:pt>
                <c:pt idx="7">
                  <c:v>0.28989751098096633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8A-9C40-BB6C-CD784F85C2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55655392"/>
        <c:axId val="1455657104"/>
      </c:barChart>
      <c:catAx>
        <c:axId val="145565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455657104"/>
        <c:crosses val="autoZero"/>
        <c:auto val="1"/>
        <c:lblAlgn val="ctr"/>
        <c:lblOffset val="100"/>
        <c:noMultiLvlLbl val="0"/>
      </c:catAx>
      <c:valAx>
        <c:axId val="145565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902030302020204" pitchFamily="66" charset="0"/>
                <a:ea typeface="+mn-ea"/>
                <a:cs typeface="+mn-cs"/>
              </a:defRPr>
            </a:pPr>
            <a:endParaRPr lang="fr-FR"/>
          </a:p>
        </c:txPr>
        <c:crossAx val="145565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mic Sans MS" panose="030F0902030302020204" pitchFamily="66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Comic Sans MS" panose="030F0902030302020204" pitchFamily="66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0.7425</cdr:x>
      <cdr:y>0.01858</cdr:y>
    </cdr:from>
    <cdr:to>
      <cdr:x>0.93295</cdr:x>
      <cdr:y>0.08679</cdr:y>
    </cdr:to>
    <cdr:sp macro="" textlink="">
      <cdr:nvSpPr>
        <cdr:cNvPr id="2" name="ZoneTexte 4">
          <a:extLst xmlns:a="http://schemas.openxmlformats.org/drawingml/2006/main">
            <a:ext uri="{FF2B5EF4-FFF2-40B4-BE49-F238E27FC236}">
              <a16:creationId xmlns:a16="http://schemas.microsoft.com/office/drawing/2014/main" id="{0452455C-442A-5941-D03F-A84C5B045CA3}"/>
            </a:ext>
          </a:extLst>
        </cdr:cNvPr>
        <cdr:cNvSpPr txBox="1"/>
      </cdr:nvSpPr>
      <cdr:spPr>
        <a:xfrm xmlns:a="http://schemas.openxmlformats.org/drawingml/2006/main">
          <a:off x="11843506" y="142543"/>
          <a:ext cx="3037783" cy="5232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400">
              <a:latin typeface="Comic Sans MS" panose="030F0902030302020204" pitchFamily="66" charset="0"/>
            </a:rPr>
            <a:t>Clôture des inscriptions 17 avril 2023 : 1875 inscriptions</a:t>
          </a:r>
        </a:p>
      </cdr:txBody>
    </cdr:sp>
  </cdr:relSizeAnchor>
  <cdr:relSizeAnchor xmlns:cdr="http://schemas.openxmlformats.org/drawingml/2006/chartDrawing">
    <cdr:from>
      <cdr:x>0.93633</cdr:x>
      <cdr:y>0.06953</cdr:y>
    </cdr:from>
    <cdr:to>
      <cdr:x>0.97454</cdr:x>
      <cdr:y>0.06953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C4285DBE-589E-878F-0DC1-AA4FC8F9399A}"/>
            </a:ext>
          </a:extLst>
        </cdr:cNvPr>
        <cdr:cNvCxnSpPr/>
      </cdr:nvCxnSpPr>
      <cdr:spPr>
        <a:xfrm xmlns:a="http://schemas.openxmlformats.org/drawingml/2006/main">
          <a:off x="14935200" y="533401"/>
          <a:ext cx="60960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DD38F-7E31-8447-B902-EDA17D27C390}" type="datetimeFigureOut">
              <a:rPr lang="fr-FR" smtClean="0"/>
              <a:t>16/10/2025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B1D27-44DA-6742-B8C4-961572DBDF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01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047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140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9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7A7B5-3AFB-398C-FA7B-03016AA0E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FB72242-D1BF-0C72-2D9F-5E840DCD0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2C90427-5E90-C6B3-9DB4-81FDE1888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E0E3A0-8851-B4AE-680B-51B3F3C33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691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05738-1ADF-162C-C747-E2DF8CBAC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5D65D30-0C8F-32EF-C787-E4E0B05F1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EDEB3AD-B26C-695E-55FC-2B990C3C74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EA7126-5999-59D2-C7D4-294BDB3E5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71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E0EC8-C45C-6581-90B4-88EFB1290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54861E0-C10A-22ED-9D9B-9E9A4E6F4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4A20354-4F07-4A0E-C188-A94FF45A3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7E981E-74F0-B690-C7BA-0D74B03F4B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525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991DB-11F6-0455-F301-CE41C272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477DBEF-271F-DD5A-5A1D-0B6F8163C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F206DFA-5517-74BE-4BC4-6B746D506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DD4333-7A2D-DC39-02AF-1E511D806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B1D27-44DA-6742-B8C4-961572DBDF9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20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31.svg"/><Relationship Id="rId12" Type="http://schemas.openxmlformats.org/officeDocument/2006/relationships/chart" Target="../charts/chart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31.svg"/><Relationship Id="rId12" Type="http://schemas.openxmlformats.org/officeDocument/2006/relationships/chart" Target="../charts/chart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3.svg"/><Relationship Id="rId7" Type="http://schemas.openxmlformats.org/officeDocument/2006/relationships/image" Target="../media/image2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chart" Target="../charts/chart12.xml"/><Relationship Id="rId5" Type="http://schemas.openxmlformats.org/officeDocument/2006/relationships/image" Target="../media/image3.svg"/><Relationship Id="rId10" Type="http://schemas.openxmlformats.org/officeDocument/2006/relationships/chart" Target="../charts/chart11.xml"/><Relationship Id="rId4" Type="http://schemas.openxmlformats.org/officeDocument/2006/relationships/image" Target="../media/image2.png"/><Relationship Id="rId9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sv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12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3.svg"/><Relationship Id="rId5" Type="http://schemas.openxmlformats.org/officeDocument/2006/relationships/image" Target="../media/image23.svg"/><Relationship Id="rId10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3.svg"/><Relationship Id="rId3" Type="http://schemas.openxmlformats.org/officeDocument/2006/relationships/image" Target="../media/image23.svg"/><Relationship Id="rId7" Type="http://schemas.openxmlformats.org/officeDocument/2006/relationships/image" Target="../media/image31.svg"/><Relationship Id="rId12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3.sv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13.svg"/><Relationship Id="rId4" Type="http://schemas.openxmlformats.org/officeDocument/2006/relationships/image" Target="../media/image33.sv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13.svg"/><Relationship Id="rId4" Type="http://schemas.openxmlformats.org/officeDocument/2006/relationships/image" Target="../media/image33.sv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3.svg"/><Relationship Id="rId3" Type="http://schemas.openxmlformats.org/officeDocument/2006/relationships/image" Target="../media/image23.svg"/><Relationship Id="rId7" Type="http://schemas.openxmlformats.org/officeDocument/2006/relationships/image" Target="../media/image31.svg"/><Relationship Id="rId12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3.svg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13.svg"/><Relationship Id="rId4" Type="http://schemas.openxmlformats.org/officeDocument/2006/relationships/image" Target="../media/image33.sv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sv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hyperlink" Target="https://gemengen.zesummeliewen.lu/bonnes-pratiques/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hyperlink" Target="https://biergerpakt.zesummeliewen.lu/" TargetMode="External"/><Relationship Id="rId10" Type="http://schemas.openxmlformats.org/officeDocument/2006/relationships/image" Target="../media/image13.svg"/><Relationship Id="rId4" Type="http://schemas.openxmlformats.org/officeDocument/2006/relationships/image" Target="../media/image33.svg"/><Relationship Id="rId9" Type="http://schemas.openxmlformats.org/officeDocument/2006/relationships/image" Target="../media/image12.png"/><Relationship Id="rId14" Type="http://schemas.openxmlformats.org/officeDocument/2006/relationships/hyperlink" Target="https://mfsva.gouvernement.lu/fr/le-ministere/attributions/integration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39.svg"/><Relationship Id="rId4" Type="http://schemas.openxmlformats.org/officeDocument/2006/relationships/image" Target="../media/image36.sv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13.svg"/><Relationship Id="rId4" Type="http://schemas.openxmlformats.org/officeDocument/2006/relationships/image" Target="../media/image33.sv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3.svg"/><Relationship Id="rId7" Type="http://schemas.openxmlformats.org/officeDocument/2006/relationships/image" Target="../media/image29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chart" Target="../charts/chart4.xml"/><Relationship Id="rId5" Type="http://schemas.openxmlformats.org/officeDocument/2006/relationships/image" Target="../media/image3.svg"/><Relationship Id="rId10" Type="http://schemas.openxmlformats.org/officeDocument/2006/relationships/chart" Target="../charts/chart3.xml"/><Relationship Id="rId4" Type="http://schemas.openxmlformats.org/officeDocument/2006/relationships/image" Target="../media/image2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31.svg"/><Relationship Id="rId12" Type="http://schemas.openxmlformats.org/officeDocument/2006/relationships/chart" Target="../charts/chart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31.svg"/><Relationship Id="rId12" Type="http://schemas.openxmlformats.org/officeDocument/2006/relationships/chart" Target="../charts/chart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3.sv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2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chart" Target="../charts/chart7.xml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26552">
            <a:off x="-1592506" y="4441746"/>
            <a:ext cx="5750729" cy="5617624"/>
            <a:chOff x="0" y="0"/>
            <a:chExt cx="4828540" cy="4716780"/>
          </a:xfrm>
        </p:grpSpPr>
        <p:sp>
          <p:nvSpPr>
            <p:cNvPr id="3" name="Freeform 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18473" r="-28069"/>
              </a:stretch>
            </a:blip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908389" y="3514996"/>
            <a:ext cx="10471223" cy="173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9"/>
              </a:lnSpc>
              <a:spcBef>
                <a:spcPct val="0"/>
              </a:spcBef>
            </a:pPr>
            <a:r>
              <a:rPr lang="en-US" sz="4999" dirty="0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LA PARTICIPATION ÉLECTORALE DES RÉSIDENTS NON-LUXEMBOURGEOIS</a:t>
            </a:r>
          </a:p>
        </p:txBody>
      </p:sp>
      <p:sp>
        <p:nvSpPr>
          <p:cNvPr id="5" name="Freeform 5"/>
          <p:cNvSpPr/>
          <p:nvPr/>
        </p:nvSpPr>
        <p:spPr>
          <a:xfrm>
            <a:off x="11111358" y="8120379"/>
            <a:ext cx="8276237" cy="8565317"/>
          </a:xfrm>
          <a:custGeom>
            <a:avLst/>
            <a:gdLst/>
            <a:ahLst/>
            <a:cxnLst/>
            <a:rect l="l" t="t" r="r" b="b"/>
            <a:pathLst>
              <a:path w="8276237" h="8565317">
                <a:moveTo>
                  <a:pt x="0" y="0"/>
                </a:moveTo>
                <a:lnTo>
                  <a:pt x="8276237" y="0"/>
                </a:lnTo>
                <a:lnTo>
                  <a:pt x="8276237" y="8565317"/>
                </a:lnTo>
                <a:lnTo>
                  <a:pt x="0" y="85653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Freeform 6"/>
          <p:cNvSpPr/>
          <p:nvPr/>
        </p:nvSpPr>
        <p:spPr>
          <a:xfrm>
            <a:off x="-4302343" y="-3421817"/>
            <a:ext cx="8276237" cy="8565317"/>
          </a:xfrm>
          <a:custGeom>
            <a:avLst/>
            <a:gdLst/>
            <a:ahLst/>
            <a:cxnLst/>
            <a:rect l="l" t="t" r="r" b="b"/>
            <a:pathLst>
              <a:path w="8276237" h="8565317">
                <a:moveTo>
                  <a:pt x="0" y="0"/>
                </a:moveTo>
                <a:lnTo>
                  <a:pt x="8276238" y="0"/>
                </a:lnTo>
                <a:lnTo>
                  <a:pt x="8276238" y="8565317"/>
                </a:lnTo>
                <a:lnTo>
                  <a:pt x="0" y="85653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7" name="Freeform 7"/>
          <p:cNvSpPr/>
          <p:nvPr/>
        </p:nvSpPr>
        <p:spPr>
          <a:xfrm rot="316617">
            <a:off x="13442385" y="4336803"/>
            <a:ext cx="5415491" cy="6283797"/>
          </a:xfrm>
          <a:custGeom>
            <a:avLst/>
            <a:gdLst/>
            <a:ahLst/>
            <a:cxnLst/>
            <a:rect l="l" t="t" r="r" b="b"/>
            <a:pathLst>
              <a:path w="5415491" h="6283797">
                <a:moveTo>
                  <a:pt x="0" y="0"/>
                </a:moveTo>
                <a:lnTo>
                  <a:pt x="5415491" y="0"/>
                </a:lnTo>
                <a:lnTo>
                  <a:pt x="5415491" y="6283797"/>
                </a:lnTo>
                <a:lnTo>
                  <a:pt x="0" y="62837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8" name="Freeform 8"/>
          <p:cNvSpPr/>
          <p:nvPr/>
        </p:nvSpPr>
        <p:spPr>
          <a:xfrm rot="-571530">
            <a:off x="2604256" y="13238"/>
            <a:ext cx="4736635" cy="5220740"/>
          </a:xfrm>
          <a:custGeom>
            <a:avLst/>
            <a:gdLst/>
            <a:ahLst/>
            <a:cxnLst/>
            <a:rect l="l" t="t" r="r" b="b"/>
            <a:pathLst>
              <a:path w="4736635" h="5220740">
                <a:moveTo>
                  <a:pt x="0" y="0"/>
                </a:moveTo>
                <a:lnTo>
                  <a:pt x="4736635" y="0"/>
                </a:lnTo>
                <a:lnTo>
                  <a:pt x="4736635" y="5220740"/>
                </a:lnTo>
                <a:lnTo>
                  <a:pt x="0" y="52207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9" name="Freeform 9"/>
          <p:cNvSpPr/>
          <p:nvPr/>
        </p:nvSpPr>
        <p:spPr>
          <a:xfrm>
            <a:off x="2934458" y="7250558"/>
            <a:ext cx="2770679" cy="2725341"/>
          </a:xfrm>
          <a:custGeom>
            <a:avLst/>
            <a:gdLst/>
            <a:ahLst/>
            <a:cxnLst/>
            <a:rect l="l" t="t" r="r" b="b"/>
            <a:pathLst>
              <a:path w="2770679" h="2725341">
                <a:moveTo>
                  <a:pt x="0" y="0"/>
                </a:moveTo>
                <a:lnTo>
                  <a:pt x="2770679" y="0"/>
                </a:lnTo>
                <a:lnTo>
                  <a:pt x="2770679" y="2725341"/>
                </a:lnTo>
                <a:lnTo>
                  <a:pt x="0" y="27253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0" name="Freeform 10"/>
          <p:cNvSpPr/>
          <p:nvPr/>
        </p:nvSpPr>
        <p:spPr>
          <a:xfrm rot="-3728932">
            <a:off x="12082894" y="-4022913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0" y="0"/>
                </a:lnTo>
                <a:lnTo>
                  <a:pt x="5514670" y="9172009"/>
                </a:lnTo>
                <a:lnTo>
                  <a:pt x="0" y="9172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1" name="Freeform 11"/>
          <p:cNvSpPr/>
          <p:nvPr/>
        </p:nvSpPr>
        <p:spPr>
          <a:xfrm>
            <a:off x="14538693" y="0"/>
            <a:ext cx="3749307" cy="749861"/>
          </a:xfrm>
          <a:custGeom>
            <a:avLst/>
            <a:gdLst/>
            <a:ahLst/>
            <a:cxnLst/>
            <a:rect l="l" t="t" r="r" b="b"/>
            <a:pathLst>
              <a:path w="3749307" h="749861">
                <a:moveTo>
                  <a:pt x="0" y="0"/>
                </a:moveTo>
                <a:lnTo>
                  <a:pt x="3749307" y="0"/>
                </a:lnTo>
                <a:lnTo>
                  <a:pt x="3749307" y="749861"/>
                </a:lnTo>
                <a:lnTo>
                  <a:pt x="0" y="74986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3" name="TextBox 13"/>
          <p:cNvSpPr txBox="1"/>
          <p:nvPr/>
        </p:nvSpPr>
        <p:spPr>
          <a:xfrm>
            <a:off x="4690015" y="5372485"/>
            <a:ext cx="9178385" cy="500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288" dirty="0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- CONSTRUIRE LE VIVRE ENSEMBLE -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10401" y="7075805"/>
            <a:ext cx="3748846" cy="1051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000000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FORUM REGIONAL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16 OCTOBRE 2025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Millescheier</a:t>
            </a:r>
            <a:r>
              <a:rPr lang="en-US" sz="2000" dirty="0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 à Beckerich</a:t>
            </a:r>
          </a:p>
        </p:txBody>
      </p:sp>
      <p:pic>
        <p:nvPicPr>
          <p:cNvPr id="16" name="Image 15" descr="Une image contenant Graphique, Police, graphisme, logo&#10;&#10;Le contenu généré par l’IA peut être incorrect.">
            <a:extLst>
              <a:ext uri="{FF2B5EF4-FFF2-40B4-BE49-F238E27FC236}">
                <a16:creationId xmlns:a16="http://schemas.microsoft.com/office/drawing/2014/main" id="{9DE981FE-6DB8-1B63-C4AA-0E24B0CBF5A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9251" y="603780"/>
            <a:ext cx="2043670" cy="11107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B623-AE30-F7FE-3A1C-C244988C5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7567DC2-1468-021C-8232-48511B0EF383}"/>
              </a:ext>
            </a:extLst>
          </p:cNvPr>
          <p:cNvSpPr/>
          <p:nvPr/>
        </p:nvSpPr>
        <p:spPr>
          <a:xfrm>
            <a:off x="15468600" y="-8577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0943F0B-AE5B-24FC-49BF-CE69FD2E7754}"/>
              </a:ext>
            </a:extLst>
          </p:cNvPr>
          <p:cNvSpPr/>
          <p:nvPr/>
        </p:nvSpPr>
        <p:spPr>
          <a:xfrm>
            <a:off x="-7369287" y="6818962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CDCDA63-4581-72E0-00A1-E29E28087A79}"/>
              </a:ext>
            </a:extLst>
          </p:cNvPr>
          <p:cNvSpPr/>
          <p:nvPr/>
        </p:nvSpPr>
        <p:spPr>
          <a:xfrm rot="-574179">
            <a:off x="2338332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D42FA88-9097-8A0C-8AD2-61C844818539}"/>
              </a:ext>
            </a:extLst>
          </p:cNvPr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55A5DD3-EDDA-B9BD-7768-BB5BAC3AA868}"/>
              </a:ext>
            </a:extLst>
          </p:cNvPr>
          <p:cNvSpPr/>
          <p:nvPr/>
        </p:nvSpPr>
        <p:spPr>
          <a:xfrm rot="-3728932">
            <a:off x="814825" y="3026977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C37A45F-563D-F37A-1D93-2A151BD59367}"/>
              </a:ext>
            </a:extLst>
          </p:cNvPr>
          <p:cNvSpPr txBox="1"/>
          <p:nvPr/>
        </p:nvSpPr>
        <p:spPr>
          <a:xfrm>
            <a:off x="-1" y="478721"/>
            <a:ext cx="18288001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Durée de </a:t>
            </a:r>
            <a:r>
              <a:rPr lang="en-US" sz="4000" b="1" spc="614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résidence</a:t>
            </a:r>
            <a:r>
              <a:rPr lang="en-US" sz="4000" b="1" spc="614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dans le pays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CAC5EC31-59FE-9202-4C18-341DC2A21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115477"/>
              </p:ext>
            </p:extLst>
          </p:nvPr>
        </p:nvGraphicFramePr>
        <p:xfrm>
          <a:off x="2011589" y="1427908"/>
          <a:ext cx="14722616" cy="8523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514473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4BA31-41D1-E1FC-5C0C-5C4F5C299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77275BD-2BD6-905D-6D51-A43F46D0C86D}"/>
              </a:ext>
            </a:extLst>
          </p:cNvPr>
          <p:cNvSpPr/>
          <p:nvPr/>
        </p:nvSpPr>
        <p:spPr>
          <a:xfrm>
            <a:off x="15468600" y="-8577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0270E96-37BF-3F87-4F4E-A3E5EB390ADC}"/>
              </a:ext>
            </a:extLst>
          </p:cNvPr>
          <p:cNvSpPr/>
          <p:nvPr/>
        </p:nvSpPr>
        <p:spPr>
          <a:xfrm>
            <a:off x="-7369287" y="6818962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0768B24-8D39-E762-FA23-11979ECEA3C9}"/>
              </a:ext>
            </a:extLst>
          </p:cNvPr>
          <p:cNvSpPr/>
          <p:nvPr/>
        </p:nvSpPr>
        <p:spPr>
          <a:xfrm rot="-574179">
            <a:off x="2338332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F27EEA6-1955-E007-C4A7-C2D4281FDC56}"/>
              </a:ext>
            </a:extLst>
          </p:cNvPr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1E9CC31-0880-70CB-4350-2FD47F09FE0D}"/>
              </a:ext>
            </a:extLst>
          </p:cNvPr>
          <p:cNvSpPr/>
          <p:nvPr/>
        </p:nvSpPr>
        <p:spPr>
          <a:xfrm rot="-3728932">
            <a:off x="814825" y="3026977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0E69FEC-4413-388F-A3C4-67C089E84D34}"/>
              </a:ext>
            </a:extLst>
          </p:cNvPr>
          <p:cNvSpPr txBox="1"/>
          <p:nvPr/>
        </p:nvSpPr>
        <p:spPr>
          <a:xfrm>
            <a:off x="-1" y="478721"/>
            <a:ext cx="18288001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Durée de </a:t>
            </a:r>
            <a:r>
              <a:rPr lang="en-US" sz="4000" b="1" spc="614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résidence</a:t>
            </a:r>
            <a:r>
              <a:rPr lang="en-US" sz="4000" b="1" spc="614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dans la commune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C472766-AC5A-4CD3-2594-8F094B380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747286"/>
              </p:ext>
            </p:extLst>
          </p:nvPr>
        </p:nvGraphicFramePr>
        <p:xfrm>
          <a:off x="2011589" y="1475398"/>
          <a:ext cx="14533716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29634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5950B-6640-235F-C209-A56D1F4F7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A3138FA-8B95-A61A-372A-5EB9C6B90EDA}"/>
              </a:ext>
            </a:extLst>
          </p:cNvPr>
          <p:cNvSpPr/>
          <p:nvPr/>
        </p:nvSpPr>
        <p:spPr>
          <a:xfrm>
            <a:off x="15371248" y="-1634942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123BB40-BFDC-0035-E070-4DC2A3289E79}"/>
              </a:ext>
            </a:extLst>
          </p:cNvPr>
          <p:cNvSpPr/>
          <p:nvPr/>
        </p:nvSpPr>
        <p:spPr>
          <a:xfrm>
            <a:off x="-8074023" y="7505700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9B4C446-189A-4241-761E-BAA1D2977843}"/>
              </a:ext>
            </a:extLst>
          </p:cNvPr>
          <p:cNvSpPr/>
          <p:nvPr/>
        </p:nvSpPr>
        <p:spPr>
          <a:xfrm rot="-655221" flipV="1">
            <a:off x="14015328" y="9329398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96665AB-65E8-3C49-9396-6BB9DCED63C9}"/>
              </a:ext>
            </a:extLst>
          </p:cNvPr>
          <p:cNvSpPr/>
          <p:nvPr/>
        </p:nvSpPr>
        <p:spPr>
          <a:xfrm rot="-3728932">
            <a:off x="304088" y="4071105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0D853B0B-1548-E51F-30E3-90E8CE87B064}"/>
              </a:ext>
            </a:extLst>
          </p:cNvPr>
          <p:cNvSpPr txBox="1"/>
          <p:nvPr/>
        </p:nvSpPr>
        <p:spPr>
          <a:xfrm>
            <a:off x="1247239" y="967209"/>
            <a:ext cx="6553200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 err="1">
                <a:solidFill>
                  <a:srgbClr val="2621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Candidats</a:t>
            </a:r>
            <a:endParaRPr lang="en-US" sz="4000" b="1" spc="614">
              <a:solidFill>
                <a:srgbClr val="2621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B9F939-3B76-8FF1-457B-1532C302F377}"/>
              </a:ext>
            </a:extLst>
          </p:cNvPr>
          <p:cNvSpPr txBox="1"/>
          <p:nvPr/>
        </p:nvSpPr>
        <p:spPr>
          <a:xfrm>
            <a:off x="9495267" y="967209"/>
            <a:ext cx="8280344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 err="1">
                <a:solidFill>
                  <a:srgbClr val="2621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Elus</a:t>
            </a:r>
            <a:endParaRPr lang="en-US" sz="4000" b="1" spc="614">
              <a:solidFill>
                <a:srgbClr val="2621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F58370-A1A5-BE1C-EADB-F0C2F7E21865}"/>
              </a:ext>
            </a:extLst>
          </p:cNvPr>
          <p:cNvSpPr txBox="1"/>
          <p:nvPr/>
        </p:nvSpPr>
        <p:spPr>
          <a:xfrm>
            <a:off x="317729" y="2251923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3.854 Candidats dont 379 non-luxembourgeois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F514827-5033-2BCB-FDC5-0472C6A10AB5}"/>
              </a:ext>
            </a:extLst>
          </p:cNvPr>
          <p:cNvSpPr txBox="1"/>
          <p:nvPr/>
        </p:nvSpPr>
        <p:spPr>
          <a:xfrm>
            <a:off x="9503150" y="2251923"/>
            <a:ext cx="236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1.121 élus dont 21 non-luxembourgeois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C1D7FC87-4AB7-F1A9-3723-C40353B94A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108216"/>
              </p:ext>
            </p:extLst>
          </p:nvPr>
        </p:nvGraphicFramePr>
        <p:xfrm>
          <a:off x="350157" y="2019300"/>
          <a:ext cx="8021782" cy="6887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C0685A5F-401C-FC6C-7932-1BE7515683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211733"/>
              </p:ext>
            </p:extLst>
          </p:nvPr>
        </p:nvGraphicFramePr>
        <p:xfrm>
          <a:off x="9601200" y="1794915"/>
          <a:ext cx="7693572" cy="708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46497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9E0F4-7C93-2F89-1EFB-08034AC98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D0A41B2-C7B0-A82D-B4B1-DEE55571E4F3}"/>
              </a:ext>
            </a:extLst>
          </p:cNvPr>
          <p:cNvSpPr/>
          <p:nvPr/>
        </p:nvSpPr>
        <p:spPr>
          <a:xfrm>
            <a:off x="-3628340" y="78806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AF4B5E6-C645-ABD4-F12E-DC810AA63A41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4FE5F09-5DBE-2FDA-1820-A5CB553775E6}"/>
              </a:ext>
            </a:extLst>
          </p:cNvPr>
          <p:cNvSpPr/>
          <p:nvPr/>
        </p:nvSpPr>
        <p:spPr>
          <a:xfrm>
            <a:off x="15108932" y="-1224984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1A47DD-03D1-9909-0ECD-A177D7DB5060}"/>
              </a:ext>
            </a:extLst>
          </p:cNvPr>
          <p:cNvSpPr txBox="1"/>
          <p:nvPr/>
        </p:nvSpPr>
        <p:spPr>
          <a:xfrm>
            <a:off x="3048000" y="374526"/>
            <a:ext cx="1158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>
                <a:solidFill>
                  <a:srgbClr val="262162"/>
                </a:solidFill>
                <a:latin typeface="Comic Sans MS" panose="030F0902030302020204" pitchFamily="66" charset="0"/>
              </a:rPr>
              <a:t>Résumons….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FDEDB720-2171-BEE7-C87E-188F6FEA5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676823"/>
              </p:ext>
            </p:extLst>
          </p:nvPr>
        </p:nvGraphicFramePr>
        <p:xfrm>
          <a:off x="533400" y="1294607"/>
          <a:ext cx="15240000" cy="808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73A7A91-8635-6811-3287-F7C6B0E270A6}"/>
              </a:ext>
            </a:extLst>
          </p:cNvPr>
          <p:cNvSpPr txBox="1"/>
          <p:nvPr/>
        </p:nvSpPr>
        <p:spPr>
          <a:xfrm>
            <a:off x="3810000" y="981957"/>
            <a:ext cx="9799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902030302020204" pitchFamily="66" charset="0"/>
              </a:rPr>
              <a:t>1,9%</a:t>
            </a:r>
          </a:p>
        </p:txBody>
      </p:sp>
    </p:spTree>
    <p:extLst>
      <p:ext uri="{BB962C8B-B14F-4D97-AF65-F5344CB8AC3E}">
        <p14:creationId xmlns:p14="http://schemas.microsoft.com/office/powerpoint/2010/main" val="3396268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3609251" y="5698571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4471302" y="7421440"/>
            <a:ext cx="1116484" cy="1032748"/>
          </a:xfrm>
          <a:custGeom>
            <a:avLst/>
            <a:gdLst/>
            <a:ahLst/>
            <a:cxnLst/>
            <a:rect l="l" t="t" r="r" b="b"/>
            <a:pathLst>
              <a:path w="1116484" h="1032748">
                <a:moveTo>
                  <a:pt x="0" y="0"/>
                </a:moveTo>
                <a:lnTo>
                  <a:pt x="1116484" y="0"/>
                </a:lnTo>
                <a:lnTo>
                  <a:pt x="1116484" y="1032748"/>
                </a:lnTo>
                <a:lnTo>
                  <a:pt x="0" y="1032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>
            <a:off x="4471302" y="2865560"/>
            <a:ext cx="9345397" cy="4555881"/>
          </a:xfrm>
          <a:custGeom>
            <a:avLst/>
            <a:gdLst/>
            <a:ahLst/>
            <a:cxnLst/>
            <a:rect l="l" t="t" r="r" b="b"/>
            <a:pathLst>
              <a:path w="9345397" h="4555881">
                <a:moveTo>
                  <a:pt x="0" y="0"/>
                </a:moveTo>
                <a:lnTo>
                  <a:pt x="9345396" y="0"/>
                </a:lnTo>
                <a:lnTo>
                  <a:pt x="9345396" y="4555880"/>
                </a:lnTo>
                <a:lnTo>
                  <a:pt x="0" y="45558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4599008" y="4562798"/>
            <a:ext cx="9089984" cy="818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0"/>
              </a:lnSpc>
              <a:spcBef>
                <a:spcPct val="0"/>
              </a:spcBef>
            </a:pPr>
            <a:r>
              <a:rPr lang="en-US" sz="5400" b="1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RECOMMANDATIONS</a:t>
            </a:r>
            <a:endParaRPr lang="en-US" sz="5400" b="1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22614" y="3162061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4749914" y="3032573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574179">
            <a:off x="817740" y="555420"/>
            <a:ext cx="15408339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6142816" y="6232804"/>
            <a:ext cx="1116484" cy="1032748"/>
          </a:xfrm>
          <a:custGeom>
            <a:avLst/>
            <a:gdLst/>
            <a:ahLst/>
            <a:cxnLst/>
            <a:rect l="l" t="t" r="r" b="b"/>
            <a:pathLst>
              <a:path w="1116484" h="1032748">
                <a:moveTo>
                  <a:pt x="0" y="0"/>
                </a:moveTo>
                <a:lnTo>
                  <a:pt x="1116484" y="0"/>
                </a:lnTo>
                <a:lnTo>
                  <a:pt x="1116484" y="1032748"/>
                </a:lnTo>
                <a:lnTo>
                  <a:pt x="0" y="1032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-3728932">
            <a:off x="814825" y="3026977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2552700" y="2651471"/>
            <a:ext cx="12344400" cy="5907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-Informer systématiquement les nouveaux résidents sur leur droit de vote </a:t>
            </a:r>
            <a:b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et proposer l’inscription sur les listes électorales.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-Promouvoir l’inscription sur les deux listes électorales 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(communales et européennes).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Suggérer d’adapter les horaires d’ouverture de l’administration communale avant la clôture des inscriptions, en prévoyant une ouverture plus tardive.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Préparer un support d’information simple et multilingue à distribuer aux nouveaux résidents.</a:t>
            </a:r>
          </a:p>
          <a:p>
            <a:pPr algn="ctr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endParaRPr lang="fr-FR" sz="2799" noProof="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endParaRPr lang="fr-FR" sz="2799" noProof="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33600" y="957971"/>
            <a:ext cx="131826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6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ACCUEIL DU PUBLIC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3609251" y="5698571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4508942" y="1521033"/>
            <a:ext cx="908998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6000" b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PRÉSENCE EN LIGNE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9942" y="2974020"/>
            <a:ext cx="15702815" cy="2791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Espace dédié sur le site communal avec des informations claires et un lien vers </a:t>
            </a:r>
            <a:r>
              <a:rPr lang="fr-FR" sz="2799" noProof="0" dirty="0" err="1">
                <a:solidFill>
                  <a:srgbClr val="004AAD"/>
                </a:solidFill>
                <a:latin typeface="Nunito"/>
                <a:ea typeface="Nunito"/>
                <a:cs typeface="Nunito"/>
                <a:sym typeface="Nunito"/>
              </a:rPr>
              <a:t>MyGuichet.lu</a:t>
            </a:r>
            <a:endParaRPr lang="fr-FR" sz="2799" noProof="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Utilisation des réseaux sociaux de la commune pour diffuser des messages ludiques et multilingues.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Utiliser vos propres canaux comme votre réseau associatif pour relayer l’information et toucher des publics spécifiques.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3609251" y="5698571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-152400" y="124600"/>
            <a:ext cx="18440400" cy="10162399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2266050" y="632328"/>
            <a:ext cx="13086716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ÉVÉNEMENTS ET ACTIVITÉS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24000" y="2243184"/>
            <a:ext cx="14145753" cy="5907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Informations sur le droit de vote intégré aux événements municipaux, </a:t>
            </a:r>
            <a:b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 particulier ceux pour les nouveaux résidents. </a:t>
            </a:r>
          </a:p>
          <a:p>
            <a:pPr marL="457200" indent="-45720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Journée nationale d’inscription </a:t>
            </a: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Wingdings" pitchFamily="2" charset="2"/>
              </a:rPr>
              <a:t></a:t>
            </a: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événement festif et informatif.</a:t>
            </a:r>
          </a:p>
          <a:p>
            <a:pPr marL="457200" indent="-45720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Associer des acteurs associatifs et des résidents multiplicateurs.</a:t>
            </a:r>
          </a:p>
          <a:p>
            <a:pPr marL="457200" indent="-45720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Encourager l’organisation de rencontres entre citoyens, candidats et partis politiques.</a:t>
            </a:r>
          </a:p>
          <a:p>
            <a:pPr marL="457200" indent="-45720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799" noProof="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Co-organiser</a:t>
            </a: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avec des associations locales des cafés-débats ou tables rondes sur le droit de vote.</a:t>
            </a:r>
          </a:p>
          <a:p>
            <a:pPr marL="457200" indent="-45720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Valoriser des témoignages de résidents engagés pour inspirer et motive d’autres citoyens.</a:t>
            </a:r>
          </a:p>
          <a:p>
            <a:pPr algn="ctr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endParaRPr lang="fr-FR" sz="2799" noProof="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522614" y="3162061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-4876800" y="3032573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574179">
            <a:off x="2338334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16142816" y="6232804"/>
            <a:ext cx="1116484" cy="1032748"/>
          </a:xfrm>
          <a:custGeom>
            <a:avLst/>
            <a:gdLst/>
            <a:ahLst/>
            <a:cxnLst/>
            <a:rect l="l" t="t" r="r" b="b"/>
            <a:pathLst>
              <a:path w="1116484" h="1032748">
                <a:moveTo>
                  <a:pt x="0" y="0"/>
                </a:moveTo>
                <a:lnTo>
                  <a:pt x="1116484" y="0"/>
                </a:lnTo>
                <a:lnTo>
                  <a:pt x="1116484" y="1032748"/>
                </a:lnTo>
                <a:lnTo>
                  <a:pt x="0" y="10327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-3728932">
            <a:off x="814825" y="3026977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2865777" y="2901540"/>
            <a:ext cx="12027452" cy="5407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Encourager l’envoi de lettres personnalisées en plusieurs langues aux non-inscrits. </a:t>
            </a:r>
          </a:p>
          <a:p>
            <a:pPr marL="914400" lvl="1" indent="-45720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à"/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Aider le collège à identifier les langues importantes </a:t>
            </a:r>
          </a:p>
          <a:p>
            <a:pPr lvl="1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pour votre commune. 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Développer un plan annuel de sensibilisation et de suivi</a:t>
            </a:r>
          </a:p>
          <a:p>
            <a:pPr marL="914400" lvl="1" indent="-45720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à"/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avec calendrier d’actions régulières.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799" noProof="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 Construire des partenariats avec des associations et des leaders communautaires pour assurer une diffusion continue du message.</a:t>
            </a: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endParaRPr lang="fr-FR" sz="2799" noProof="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762000" y="683083"/>
            <a:ext cx="18288000" cy="1597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5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EFFORTS CONTINUS </a:t>
            </a:r>
          </a:p>
          <a:p>
            <a:pPr algn="ctr">
              <a:lnSpc>
                <a:spcPts val="6399"/>
              </a:lnSpc>
            </a:pPr>
            <a:r>
              <a:rPr lang="en-US" sz="5000" b="1" spc="614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ET À LONG TERME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905E9-9FA0-B265-F72A-ACA55BEF7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82E4B0B-56EA-6727-919E-A96B909460B4}"/>
              </a:ext>
            </a:extLst>
          </p:cNvPr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0687331-4D59-FE80-0F7C-3FA970EBCF07}"/>
              </a:ext>
            </a:extLst>
          </p:cNvPr>
          <p:cNvSpPr/>
          <p:nvPr/>
        </p:nvSpPr>
        <p:spPr>
          <a:xfrm>
            <a:off x="-3609251" y="5698571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78CFCC1-F303-A4C0-A652-BD0101BC0363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127F072-BDEE-AFA0-E88F-DADAA6B99D6F}"/>
              </a:ext>
            </a:extLst>
          </p:cNvPr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FD3E07D-3074-A2FC-3C46-08637951C619}"/>
              </a:ext>
            </a:extLst>
          </p:cNvPr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B3998AC-F6D1-1D14-3897-8CEB21F35B6F}"/>
              </a:ext>
            </a:extLst>
          </p:cNvPr>
          <p:cNvSpPr txBox="1"/>
          <p:nvPr/>
        </p:nvSpPr>
        <p:spPr>
          <a:xfrm>
            <a:off x="4021653" y="3629772"/>
            <a:ext cx="9089984" cy="1494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PRÉSENTATION MULTIPLICATEUR</a:t>
            </a:r>
          </a:p>
        </p:txBody>
      </p:sp>
    </p:spTree>
    <p:extLst>
      <p:ext uri="{BB962C8B-B14F-4D97-AF65-F5344CB8AC3E}">
        <p14:creationId xmlns:p14="http://schemas.microsoft.com/office/powerpoint/2010/main" val="1475951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32433" y="3256992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9"/>
                </a:lnTo>
                <a:lnTo>
                  <a:pt x="0" y="10896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Freeform 3"/>
          <p:cNvSpPr/>
          <p:nvPr/>
        </p:nvSpPr>
        <p:spPr>
          <a:xfrm>
            <a:off x="2332620" y="2387757"/>
            <a:ext cx="13622760" cy="6317555"/>
          </a:xfrm>
          <a:custGeom>
            <a:avLst/>
            <a:gdLst/>
            <a:ahLst/>
            <a:cxnLst/>
            <a:rect l="l" t="t" r="r" b="b"/>
            <a:pathLst>
              <a:path w="13622760" h="6317555">
                <a:moveTo>
                  <a:pt x="0" y="0"/>
                </a:moveTo>
                <a:lnTo>
                  <a:pt x="13622760" y="0"/>
                </a:lnTo>
                <a:lnTo>
                  <a:pt x="13622760" y="6317555"/>
                </a:lnTo>
                <a:lnTo>
                  <a:pt x="0" y="631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4" name="TextBox 4"/>
          <p:cNvSpPr txBox="1"/>
          <p:nvPr/>
        </p:nvSpPr>
        <p:spPr>
          <a:xfrm>
            <a:off x="1491916" y="3639015"/>
            <a:ext cx="15040979" cy="2738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8000" dirty="0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É</a:t>
            </a:r>
            <a:r>
              <a:rPr lang="en-US" sz="7500" b="1" dirty="0">
                <a:solidFill>
                  <a:srgbClr val="262262"/>
                </a:solidFill>
                <a:latin typeface="Comic Sans MS" panose="030F0902030302020204" pitchFamily="66" charset="0"/>
                <a:ea typeface="Calibri (MS)"/>
                <a:cs typeface="Calibri (MS)"/>
                <a:sym typeface="Calibri (MS)"/>
              </a:rPr>
              <a:t>LECTIONS </a:t>
            </a:r>
          </a:p>
          <a:p>
            <a:pPr algn="ctr">
              <a:lnSpc>
                <a:spcPts val="7919"/>
              </a:lnSpc>
            </a:pPr>
            <a:r>
              <a:rPr lang="en-US" sz="7500" b="1" dirty="0">
                <a:solidFill>
                  <a:srgbClr val="262262"/>
                </a:solidFill>
                <a:latin typeface="Comic Sans MS" panose="030F0902030302020204" pitchFamily="66" charset="0"/>
                <a:ea typeface="Calibri (MS)"/>
                <a:cs typeface="Calibri (MS)"/>
                <a:sym typeface="Calibri (MS)"/>
              </a:rPr>
              <a:t>COMMUNALES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6000" dirty="0">
                <a:solidFill>
                  <a:srgbClr val="262262"/>
                </a:solidFill>
                <a:latin typeface="Comic Sans MS" panose="030F0902030302020204" pitchFamily="66" charset="0"/>
                <a:ea typeface="Calibri (MS)"/>
                <a:cs typeface="Calibri (MS)"/>
                <a:sym typeface="Calibri (MS)"/>
              </a:rPr>
              <a:t>JUIN 2023</a:t>
            </a:r>
          </a:p>
        </p:txBody>
      </p:sp>
      <p:sp>
        <p:nvSpPr>
          <p:cNvPr id="5" name="Freeform 5"/>
          <p:cNvSpPr/>
          <p:nvPr/>
        </p:nvSpPr>
        <p:spPr>
          <a:xfrm rot="-1130535">
            <a:off x="1603450" y="2119738"/>
            <a:ext cx="3801463" cy="4189990"/>
          </a:xfrm>
          <a:custGeom>
            <a:avLst/>
            <a:gdLst/>
            <a:ahLst/>
            <a:cxnLst/>
            <a:rect l="l" t="t" r="r" b="b"/>
            <a:pathLst>
              <a:path w="3801463" h="4189990">
                <a:moveTo>
                  <a:pt x="0" y="0"/>
                </a:moveTo>
                <a:lnTo>
                  <a:pt x="3801463" y="0"/>
                </a:lnTo>
                <a:lnTo>
                  <a:pt x="3801463" y="4189990"/>
                </a:lnTo>
                <a:lnTo>
                  <a:pt x="0" y="41899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Freeform 6"/>
          <p:cNvSpPr/>
          <p:nvPr/>
        </p:nvSpPr>
        <p:spPr>
          <a:xfrm>
            <a:off x="14165278" y="4214733"/>
            <a:ext cx="4663186" cy="9464031"/>
          </a:xfrm>
          <a:custGeom>
            <a:avLst/>
            <a:gdLst/>
            <a:ahLst/>
            <a:cxnLst/>
            <a:rect l="l" t="t" r="r" b="b"/>
            <a:pathLst>
              <a:path w="4663186" h="9464031">
                <a:moveTo>
                  <a:pt x="0" y="0"/>
                </a:moveTo>
                <a:lnTo>
                  <a:pt x="4663187" y="0"/>
                </a:lnTo>
                <a:lnTo>
                  <a:pt x="4663187" y="9464031"/>
                </a:lnTo>
                <a:lnTo>
                  <a:pt x="0" y="94640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29016-9E20-6784-9DBF-C2981DBD1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06CD049-62BF-CFCF-F851-29A62864A374}"/>
              </a:ext>
            </a:extLst>
          </p:cNvPr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BAD635D-B0C3-CB9F-9E14-E54E61A555E5}"/>
              </a:ext>
            </a:extLst>
          </p:cNvPr>
          <p:cNvSpPr/>
          <p:nvPr/>
        </p:nvSpPr>
        <p:spPr>
          <a:xfrm>
            <a:off x="-4572000" y="7904950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2D5E1D2-366A-289B-E0E5-E04B92FAC44A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6161BE6-5E8F-8BBE-424A-B3DE66D47544}"/>
              </a:ext>
            </a:extLst>
          </p:cNvPr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9713E02-CAE4-A19E-5FDD-DDB6EACF6D37}"/>
              </a:ext>
            </a:extLst>
          </p:cNvPr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CDB225A-FEAD-3CD2-A847-B13BF2D5BA24}"/>
              </a:ext>
            </a:extLst>
          </p:cNvPr>
          <p:cNvSpPr txBox="1"/>
          <p:nvPr/>
        </p:nvSpPr>
        <p:spPr>
          <a:xfrm>
            <a:off x="2412141" y="979834"/>
            <a:ext cx="12192000" cy="75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Soutien</a:t>
            </a:r>
            <a:r>
              <a:rPr lang="en-US" sz="6000" b="1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MFSVA, Asti &amp; </a:t>
            </a:r>
            <a:r>
              <a:rPr lang="en-US" sz="6000" b="1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Cefis</a:t>
            </a:r>
            <a:endParaRPr lang="en-US" sz="6000" b="1" dirty="0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7DD06B3-73F2-8E07-DDF7-C66DBC8FA934}"/>
              </a:ext>
            </a:extLst>
          </p:cNvPr>
          <p:cNvSpPr txBox="1"/>
          <p:nvPr/>
        </p:nvSpPr>
        <p:spPr>
          <a:xfrm>
            <a:off x="1365984" y="2494817"/>
            <a:ext cx="15702815" cy="6599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LU" sz="4000" b="1" dirty="0">
                <a:latin typeface="Nunito" pitchFamily="2" charset="77"/>
              </a:rPr>
              <a:t>MFSVA</a:t>
            </a: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b="1" dirty="0">
                <a:latin typeface="Nunito" pitchFamily="2" charset="77"/>
              </a:rPr>
              <a:t>Accompagnement des membres des CCVEI : </a:t>
            </a:r>
            <a:r>
              <a:rPr lang="fr-LU" sz="2800" dirty="0">
                <a:latin typeface="Nunito" pitchFamily="2" charset="77"/>
              </a:rPr>
              <a:t>Forums nationaux et régionaux (échanges, réseautage et partage d’expériences), bonnes pratiques sur le site </a:t>
            </a:r>
            <a:r>
              <a:rPr lang="fr-LU" sz="2800" u="sng" dirty="0">
                <a:latin typeface="Nunito" pitchFamily="2" charset="77"/>
                <a:hlinkClick r:id="rId13"/>
              </a:rPr>
              <a:t>https://gemengen.zesummeliewen.lu/bonnes-pratiques/</a:t>
            </a:r>
            <a:r>
              <a:rPr lang="fr-LU" sz="2800" dirty="0">
                <a:latin typeface="Nunito" pitchFamily="2" charset="77"/>
              </a:rPr>
              <a:t>, formations (p.ex. projet REVEIL)</a:t>
            </a: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b="1" dirty="0">
                <a:latin typeface="Nunito" pitchFamily="2" charset="77"/>
              </a:rPr>
              <a:t>Soutien aux communes :</a:t>
            </a:r>
            <a:r>
              <a:rPr lang="fr-LU" sz="2800" dirty="0">
                <a:latin typeface="Nunito" pitchFamily="2" charset="77"/>
              </a:rPr>
              <a:t> Signature et mise en œuvre du </a:t>
            </a:r>
            <a:r>
              <a:rPr lang="fr-LU" sz="2800" dirty="0" err="1">
                <a:latin typeface="Nunito" pitchFamily="2" charset="77"/>
              </a:rPr>
              <a:t>Gemengepakt</a:t>
            </a:r>
            <a:r>
              <a:rPr lang="fr-LU" sz="2800" dirty="0">
                <a:latin typeface="Nunito" pitchFamily="2" charset="77"/>
              </a:rPr>
              <a:t>, bonnes pratiques sur le site </a:t>
            </a:r>
            <a:r>
              <a:rPr lang="fr-LU" sz="2800" u="sng" dirty="0">
                <a:latin typeface="Nunito" pitchFamily="2" charset="77"/>
                <a:hlinkClick r:id="rId13"/>
              </a:rPr>
              <a:t>https://gemengen.zesummeliewen.lu/bonnes-pratiques/</a:t>
            </a:r>
            <a:r>
              <a:rPr lang="fr-LU" sz="2800" dirty="0">
                <a:latin typeface="Nunito" pitchFamily="2" charset="77"/>
              </a:rPr>
              <a:t>, élaboration du guide du citoyen en collaboration avec le MFSVA</a:t>
            </a: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b="1" dirty="0">
                <a:latin typeface="Nunito" pitchFamily="2" charset="77"/>
              </a:rPr>
              <a:t>Soutien aux associations : </a:t>
            </a:r>
            <a:r>
              <a:rPr lang="fr-LU" sz="2800" dirty="0">
                <a:latin typeface="Nunito" pitchFamily="2" charset="77"/>
              </a:rPr>
              <a:t>Financement de projets pilotes à travers des subsides et appels à projets dédiés au vivre-ensemble interculturel </a:t>
            </a:r>
            <a:r>
              <a:rPr lang="fr-LU" sz="2800" u="sng" dirty="0">
                <a:latin typeface="Nunito" pitchFamily="2" charset="77"/>
                <a:hlinkClick r:id="rId14"/>
              </a:rPr>
              <a:t>https://mfsva.gouvernement.lu/fr/le-ministere/attributions/integration.html</a:t>
            </a:r>
            <a:endParaRPr lang="fr-LU" sz="2800" u="sng" dirty="0">
              <a:latin typeface="Nunito" pitchFamily="2" charset="77"/>
            </a:endParaRP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b="1" dirty="0">
                <a:latin typeface="Nunito" pitchFamily="2" charset="77"/>
              </a:rPr>
              <a:t>Engagement individuel : </a:t>
            </a:r>
            <a:r>
              <a:rPr lang="fr-LU" sz="2800" dirty="0">
                <a:latin typeface="Nunito" pitchFamily="2" charset="77"/>
              </a:rPr>
              <a:t>Information sur et diffusion du catalogue du </a:t>
            </a:r>
            <a:r>
              <a:rPr lang="fr-LU" sz="2800" dirty="0" err="1">
                <a:latin typeface="Nunito" pitchFamily="2" charset="77"/>
              </a:rPr>
              <a:t>Biergerpakt</a:t>
            </a:r>
            <a:r>
              <a:rPr lang="fr-LU" sz="2800" dirty="0">
                <a:latin typeface="Nunito" pitchFamily="2" charset="77"/>
              </a:rPr>
              <a:t> </a:t>
            </a:r>
            <a:r>
              <a:rPr lang="fr-LU" sz="2800" u="sng" dirty="0">
                <a:latin typeface="Nunito" pitchFamily="2" charset="77"/>
                <a:hlinkClick r:id="rId15"/>
              </a:rPr>
              <a:t>https://biergerpakt.zesummeliewen.lu/</a:t>
            </a:r>
            <a:endParaRPr lang="en-US" sz="2800" dirty="0">
              <a:solidFill>
                <a:srgbClr val="000000"/>
              </a:solidFill>
              <a:latin typeface="Nunito" pitchFamily="2" charset="77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870562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C244E-02BD-341C-B10B-04B80241C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A19DF1D-46DA-95F7-04AB-47BC8BF04415}"/>
              </a:ext>
            </a:extLst>
          </p:cNvPr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2F7D9FE-EF35-D85F-8FFE-3B34AFD131AB}"/>
              </a:ext>
            </a:extLst>
          </p:cNvPr>
          <p:cNvSpPr/>
          <p:nvPr/>
        </p:nvSpPr>
        <p:spPr>
          <a:xfrm>
            <a:off x="-4572000" y="7904950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BCB3755-DF9B-EACD-EE85-034140F48C5F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9DA435A-5BEE-D2C9-29F1-3A9CB8AB13D0}"/>
              </a:ext>
            </a:extLst>
          </p:cNvPr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979E833-9E5F-4D85-DC27-C198EB60AD05}"/>
              </a:ext>
            </a:extLst>
          </p:cNvPr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9AA32D9-8362-8328-2894-CB89CC213CE4}"/>
              </a:ext>
            </a:extLst>
          </p:cNvPr>
          <p:cNvSpPr txBox="1"/>
          <p:nvPr/>
        </p:nvSpPr>
        <p:spPr>
          <a:xfrm>
            <a:off x="2412141" y="993312"/>
            <a:ext cx="12192000" cy="75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Soutien</a:t>
            </a:r>
            <a:r>
              <a:rPr lang="en-US" sz="6000" b="1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</a:t>
            </a:r>
            <a:r>
              <a:rPr lang="en-US" sz="6000" b="1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Mifa</a:t>
            </a:r>
            <a:r>
              <a:rPr lang="en-US" sz="6000" b="1" dirty="0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, Asti &amp; </a:t>
            </a:r>
            <a:r>
              <a:rPr lang="en-US" sz="6000" b="1" dirty="0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Cefis</a:t>
            </a:r>
            <a:endParaRPr lang="en-US" sz="6000" b="1" dirty="0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C49BD8D-3D66-7FEE-40C3-52409143F05A}"/>
              </a:ext>
            </a:extLst>
          </p:cNvPr>
          <p:cNvSpPr txBox="1"/>
          <p:nvPr/>
        </p:nvSpPr>
        <p:spPr>
          <a:xfrm>
            <a:off x="1292592" y="2612998"/>
            <a:ext cx="15702815" cy="5061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endParaRPr lang="fr-LU" sz="2800" b="1" dirty="0">
              <a:latin typeface="Nunito" pitchFamily="2" charset="77"/>
            </a:endParaRP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LU" sz="4000" b="1" dirty="0" err="1">
                <a:latin typeface="Nunito" pitchFamily="2" charset="77"/>
              </a:rPr>
              <a:t>Cefis</a:t>
            </a:r>
            <a:r>
              <a:rPr lang="fr-LU" sz="4000" b="1" dirty="0">
                <a:latin typeface="Nunito" pitchFamily="2" charset="77"/>
              </a:rPr>
              <a:t> </a:t>
            </a:r>
            <a:r>
              <a:rPr lang="fr-LU" sz="2800" dirty="0">
                <a:latin typeface="Nunito" pitchFamily="2" charset="77"/>
              </a:rPr>
              <a:t>(conventionnée avec le MFSVA)</a:t>
            </a:r>
            <a:endParaRPr lang="fr-LU" sz="2800" b="1" dirty="0">
              <a:latin typeface="Nunito" pitchFamily="2" charset="77"/>
            </a:endParaRP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endParaRPr lang="fr-LU" sz="4000" b="1" dirty="0">
              <a:latin typeface="Nunito" pitchFamily="2" charset="77"/>
            </a:endParaRP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Accompagnement des membres des CCVEI : Formation (Kick Off et formation de suivi).            </a:t>
            </a:r>
            <a:r>
              <a:rPr lang="fr-LU" sz="2800" dirty="0">
                <a:latin typeface="Nunito" pitchFamily="2" charset="77"/>
                <a:sym typeface="Wingdings" pitchFamily="2" charset="2"/>
              </a:rPr>
              <a:t> 2026: bilan mi-mandat des CCVEI et questionnaire</a:t>
            </a:r>
            <a:endParaRPr lang="fr-LU" sz="2800" dirty="0">
              <a:latin typeface="Nunito" pitchFamily="2" charset="77"/>
            </a:endParaRP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Mise à disposition de statistiques </a:t>
            </a: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Etat des lieux et analyse sondage dans le cadre du </a:t>
            </a:r>
            <a:r>
              <a:rPr lang="fr-LU" sz="2800" dirty="0" err="1">
                <a:latin typeface="Nunito" pitchFamily="2" charset="77"/>
              </a:rPr>
              <a:t>Gemengepakt</a:t>
            </a:r>
            <a:endParaRPr lang="fr-LU" sz="2800" dirty="0">
              <a:latin typeface="Nunito" pitchFamily="2" charset="77"/>
            </a:endParaRPr>
          </a:p>
          <a:p>
            <a:pPr marL="514350" indent="-514350"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Feuillet 100%</a:t>
            </a:r>
            <a:endParaRPr lang="en-US" sz="2800" dirty="0">
              <a:solidFill>
                <a:srgbClr val="000000"/>
              </a:solidFill>
              <a:latin typeface="Nunito" pitchFamily="2" charset="77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28501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B78FB-E925-5CB2-A240-A600C6DE5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F992047-E0D7-83F1-4A25-71655047601C}"/>
              </a:ext>
            </a:extLst>
          </p:cNvPr>
          <p:cNvSpPr/>
          <p:nvPr/>
        </p:nvSpPr>
        <p:spPr>
          <a:xfrm rot="-1858206">
            <a:off x="411549" y="5768429"/>
            <a:ext cx="4001185" cy="5675439"/>
          </a:xfrm>
          <a:custGeom>
            <a:avLst/>
            <a:gdLst/>
            <a:ahLst/>
            <a:cxnLst/>
            <a:rect l="l" t="t" r="r" b="b"/>
            <a:pathLst>
              <a:path w="4001185" h="5675439">
                <a:moveTo>
                  <a:pt x="0" y="0"/>
                </a:moveTo>
                <a:lnTo>
                  <a:pt x="4001185" y="0"/>
                </a:lnTo>
                <a:lnTo>
                  <a:pt x="4001185" y="5675440"/>
                </a:lnTo>
                <a:lnTo>
                  <a:pt x="0" y="567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0B91E46-6921-2B9A-F43C-99099E91D0F8}"/>
              </a:ext>
            </a:extLst>
          </p:cNvPr>
          <p:cNvSpPr/>
          <p:nvPr/>
        </p:nvSpPr>
        <p:spPr>
          <a:xfrm>
            <a:off x="-4572000" y="7904950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C88FD25-7193-99D2-4100-0E3EEAC686AC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A3A42B3-4EBB-A901-1765-BF8FD31336E5}"/>
              </a:ext>
            </a:extLst>
          </p:cNvPr>
          <p:cNvSpPr/>
          <p:nvPr/>
        </p:nvSpPr>
        <p:spPr>
          <a:xfrm rot="-3728932">
            <a:off x="11348210" y="-2781106"/>
            <a:ext cx="3794648" cy="6311265"/>
          </a:xfrm>
          <a:custGeom>
            <a:avLst/>
            <a:gdLst/>
            <a:ahLst/>
            <a:cxnLst/>
            <a:rect l="l" t="t" r="r" b="b"/>
            <a:pathLst>
              <a:path w="3794648" h="6311265">
                <a:moveTo>
                  <a:pt x="0" y="0"/>
                </a:moveTo>
                <a:lnTo>
                  <a:pt x="3794648" y="0"/>
                </a:lnTo>
                <a:lnTo>
                  <a:pt x="3794648" y="6311265"/>
                </a:lnTo>
                <a:lnTo>
                  <a:pt x="0" y="631126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5FCCDDC-0B25-C59A-DA15-C48FEF652C24}"/>
              </a:ext>
            </a:extLst>
          </p:cNvPr>
          <p:cNvSpPr/>
          <p:nvPr/>
        </p:nvSpPr>
        <p:spPr>
          <a:xfrm>
            <a:off x="14098251" y="-1249240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A12189D-66C6-9080-08B2-57DA383F32E6}"/>
              </a:ext>
            </a:extLst>
          </p:cNvPr>
          <p:cNvSpPr txBox="1"/>
          <p:nvPr/>
        </p:nvSpPr>
        <p:spPr>
          <a:xfrm>
            <a:off x="2362200" y="1521033"/>
            <a:ext cx="12192000" cy="750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  <a:spcBef>
                <a:spcPct val="0"/>
              </a:spcBef>
            </a:pPr>
            <a:r>
              <a:rPr lang="en-US" sz="6000" b="1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Soutien</a:t>
            </a:r>
            <a:r>
              <a:rPr lang="en-US" sz="6000" b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MFSVA, Asti &amp; </a:t>
            </a:r>
            <a:r>
              <a:rPr lang="en-US" sz="6000" b="1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Cefis</a:t>
            </a:r>
            <a:endParaRPr lang="en-US" sz="6000" b="1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497951E-5DD5-08C0-53BC-70DFCCA0E63C}"/>
              </a:ext>
            </a:extLst>
          </p:cNvPr>
          <p:cNvSpPr txBox="1"/>
          <p:nvPr/>
        </p:nvSpPr>
        <p:spPr>
          <a:xfrm>
            <a:off x="1365984" y="2763526"/>
            <a:ext cx="15702815" cy="4355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endParaRPr lang="fr-LU" sz="4000" b="1" dirty="0">
              <a:latin typeface="Nunito" pitchFamily="2" charset="77"/>
            </a:endParaRPr>
          </a:p>
          <a:p>
            <a:pPr>
              <a:lnSpc>
                <a:spcPts val="3919"/>
              </a:lnSpc>
              <a:spcBef>
                <a:spcPts val="600"/>
              </a:spcBef>
              <a:spcAft>
                <a:spcPts val="600"/>
              </a:spcAft>
            </a:pPr>
            <a:r>
              <a:rPr lang="fr-LU" sz="4000" b="1" dirty="0">
                <a:latin typeface="Nunito" pitchFamily="2" charset="77"/>
              </a:rPr>
              <a:t>Asti </a:t>
            </a:r>
            <a:r>
              <a:rPr lang="fr-LU" sz="2800" dirty="0">
                <a:latin typeface="Nunito" pitchFamily="2" charset="77"/>
              </a:rPr>
              <a:t>(conventionnée avec le MFSVA)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﻿﻿Peut aider à la conception, l'animation et l'évaluation des ateliers citoyens organisés dans le cadre du pacte communal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﻿﻿Peut apporter son aide et ses conseils à la CCVEI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﻿﻿Promeut la sensibilité à la diversité et à l'interculturalité (p. ex. à travers des cercles d'histoires)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fr-LU" sz="2800" dirty="0">
                <a:latin typeface="Nunito" pitchFamily="2" charset="77"/>
              </a:rPr>
              <a:t>﻿﻿Se fait un plaisir pour partager son expérience et son expertise de près de 50 ans dans le domaine du vivre-ensemble</a:t>
            </a:r>
          </a:p>
        </p:txBody>
      </p:sp>
    </p:spTree>
    <p:extLst>
      <p:ext uri="{BB962C8B-B14F-4D97-AF65-F5344CB8AC3E}">
        <p14:creationId xmlns:p14="http://schemas.microsoft.com/office/powerpoint/2010/main" val="3666466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726552">
            <a:off x="-1592506" y="4441746"/>
            <a:ext cx="5750729" cy="5617624"/>
            <a:chOff x="0" y="0"/>
            <a:chExt cx="4828540" cy="4716780"/>
          </a:xfrm>
        </p:grpSpPr>
        <p:sp>
          <p:nvSpPr>
            <p:cNvPr id="3" name="Freeform 3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2"/>
              <a:stretch>
                <a:fillRect l="-18473" r="-28069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908389" y="4643446"/>
            <a:ext cx="10471223" cy="1242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9"/>
              </a:lnSpc>
              <a:spcBef>
                <a:spcPct val="0"/>
              </a:spcBef>
            </a:pPr>
            <a:r>
              <a:rPr lang="en-US" sz="10499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MERCI</a:t>
            </a:r>
          </a:p>
        </p:txBody>
      </p:sp>
      <p:sp>
        <p:nvSpPr>
          <p:cNvPr id="5" name="Freeform 5"/>
          <p:cNvSpPr/>
          <p:nvPr/>
        </p:nvSpPr>
        <p:spPr>
          <a:xfrm>
            <a:off x="11111358" y="8120379"/>
            <a:ext cx="8276237" cy="8565317"/>
          </a:xfrm>
          <a:custGeom>
            <a:avLst/>
            <a:gdLst/>
            <a:ahLst/>
            <a:cxnLst/>
            <a:rect l="l" t="t" r="r" b="b"/>
            <a:pathLst>
              <a:path w="8276237" h="8565317">
                <a:moveTo>
                  <a:pt x="0" y="0"/>
                </a:moveTo>
                <a:lnTo>
                  <a:pt x="8276237" y="0"/>
                </a:lnTo>
                <a:lnTo>
                  <a:pt x="8276237" y="8565317"/>
                </a:lnTo>
                <a:lnTo>
                  <a:pt x="0" y="85653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/>
          <p:cNvSpPr/>
          <p:nvPr/>
        </p:nvSpPr>
        <p:spPr>
          <a:xfrm>
            <a:off x="-4302343" y="-3421817"/>
            <a:ext cx="8276237" cy="8565317"/>
          </a:xfrm>
          <a:custGeom>
            <a:avLst/>
            <a:gdLst/>
            <a:ahLst/>
            <a:cxnLst/>
            <a:rect l="l" t="t" r="r" b="b"/>
            <a:pathLst>
              <a:path w="8276237" h="8565317">
                <a:moveTo>
                  <a:pt x="0" y="0"/>
                </a:moveTo>
                <a:lnTo>
                  <a:pt x="8276238" y="0"/>
                </a:lnTo>
                <a:lnTo>
                  <a:pt x="8276238" y="8565317"/>
                </a:lnTo>
                <a:lnTo>
                  <a:pt x="0" y="85653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/>
          <p:cNvSpPr/>
          <p:nvPr/>
        </p:nvSpPr>
        <p:spPr>
          <a:xfrm rot="316617">
            <a:off x="13442385" y="4336803"/>
            <a:ext cx="5415491" cy="6283797"/>
          </a:xfrm>
          <a:custGeom>
            <a:avLst/>
            <a:gdLst/>
            <a:ahLst/>
            <a:cxnLst/>
            <a:rect l="l" t="t" r="r" b="b"/>
            <a:pathLst>
              <a:path w="5415491" h="6283797">
                <a:moveTo>
                  <a:pt x="0" y="0"/>
                </a:moveTo>
                <a:lnTo>
                  <a:pt x="5415491" y="0"/>
                </a:lnTo>
                <a:lnTo>
                  <a:pt x="5415491" y="6283797"/>
                </a:lnTo>
                <a:lnTo>
                  <a:pt x="0" y="62837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 rot="-571530">
            <a:off x="2604256" y="13238"/>
            <a:ext cx="4736635" cy="5220740"/>
          </a:xfrm>
          <a:custGeom>
            <a:avLst/>
            <a:gdLst/>
            <a:ahLst/>
            <a:cxnLst/>
            <a:rect l="l" t="t" r="r" b="b"/>
            <a:pathLst>
              <a:path w="4736635" h="5220740">
                <a:moveTo>
                  <a:pt x="0" y="0"/>
                </a:moveTo>
                <a:lnTo>
                  <a:pt x="4736635" y="0"/>
                </a:lnTo>
                <a:lnTo>
                  <a:pt x="4736635" y="5220740"/>
                </a:lnTo>
                <a:lnTo>
                  <a:pt x="0" y="52207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9"/>
          <p:cNvSpPr/>
          <p:nvPr/>
        </p:nvSpPr>
        <p:spPr>
          <a:xfrm>
            <a:off x="2934458" y="7250558"/>
            <a:ext cx="2770679" cy="2725341"/>
          </a:xfrm>
          <a:custGeom>
            <a:avLst/>
            <a:gdLst/>
            <a:ahLst/>
            <a:cxnLst/>
            <a:rect l="l" t="t" r="r" b="b"/>
            <a:pathLst>
              <a:path w="2770679" h="2725341">
                <a:moveTo>
                  <a:pt x="0" y="0"/>
                </a:moveTo>
                <a:lnTo>
                  <a:pt x="2770679" y="0"/>
                </a:lnTo>
                <a:lnTo>
                  <a:pt x="2770679" y="2725341"/>
                </a:lnTo>
                <a:lnTo>
                  <a:pt x="0" y="27253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10"/>
          <p:cNvSpPr/>
          <p:nvPr/>
        </p:nvSpPr>
        <p:spPr>
          <a:xfrm rot="-3728932">
            <a:off x="12082894" y="-4022913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0" y="0"/>
                </a:lnTo>
                <a:lnTo>
                  <a:pt x="5514670" y="9172009"/>
                </a:lnTo>
                <a:lnTo>
                  <a:pt x="0" y="91720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11"/>
          <p:cNvSpPr txBox="1"/>
          <p:nvPr/>
        </p:nvSpPr>
        <p:spPr>
          <a:xfrm>
            <a:off x="7239000" y="6380317"/>
            <a:ext cx="3810000" cy="86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33"/>
              </a:lnSpc>
            </a:pPr>
            <a:r>
              <a:rPr lang="en-US" sz="2523" spc="242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CEFIS ASBL</a:t>
            </a:r>
          </a:p>
          <a:p>
            <a:pPr algn="ctr">
              <a:lnSpc>
                <a:spcPts val="3533"/>
              </a:lnSpc>
              <a:spcBef>
                <a:spcPct val="0"/>
              </a:spcBef>
            </a:pPr>
            <a:r>
              <a:rPr lang="en-US" sz="2523" spc="242">
                <a:solidFill>
                  <a:srgbClr val="004AAD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CEFIS@CEFIS.LU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9BDAE-0487-9618-BE6E-8BEB990FF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891FC24-E28A-3E41-DB3A-71F09F078C85}"/>
              </a:ext>
            </a:extLst>
          </p:cNvPr>
          <p:cNvSpPr/>
          <p:nvPr/>
        </p:nvSpPr>
        <p:spPr>
          <a:xfrm>
            <a:off x="-3628340" y="78806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537354A-404F-0AF4-10F5-1A3D3E262346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1262AEE-0C7E-C104-2385-FEEE6A1A2FAC}"/>
              </a:ext>
            </a:extLst>
          </p:cNvPr>
          <p:cNvSpPr/>
          <p:nvPr/>
        </p:nvSpPr>
        <p:spPr>
          <a:xfrm>
            <a:off x="15108932" y="-1224984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5EBEB7A2-7BCC-06BB-1A9B-609CAE97F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490424"/>
              </p:ext>
            </p:extLst>
          </p:nvPr>
        </p:nvGraphicFramePr>
        <p:xfrm>
          <a:off x="2842195" y="1638300"/>
          <a:ext cx="13007405" cy="756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336D855C-EE58-DBF9-3910-77D61D210D26}"/>
              </a:ext>
            </a:extLst>
          </p:cNvPr>
          <p:cNvSpPr txBox="1"/>
          <p:nvPr/>
        </p:nvSpPr>
        <p:spPr>
          <a:xfrm>
            <a:off x="3048000" y="374526"/>
            <a:ext cx="1158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99" dirty="0" err="1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É</a:t>
            </a:r>
            <a:r>
              <a:rPr lang="fr-FR" sz="5000" b="1" err="1">
                <a:solidFill>
                  <a:srgbClr val="262162"/>
                </a:solidFill>
                <a:latin typeface="Comic Sans MS" panose="030F0902030302020204" pitchFamily="66" charset="0"/>
              </a:rPr>
              <a:t>volution</a:t>
            </a:r>
            <a:r>
              <a:rPr lang="fr-FR" sz="5000" b="1">
                <a:solidFill>
                  <a:srgbClr val="262162"/>
                </a:solidFill>
                <a:latin typeface="Comic Sans MS" panose="030F0902030302020204" pitchFamily="66" charset="0"/>
              </a:rPr>
              <a:t> du taux d’inscription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18E1C64-4C49-F186-2B10-09A6C5E64986}"/>
              </a:ext>
            </a:extLst>
          </p:cNvPr>
          <p:cNvSpPr txBox="1"/>
          <p:nvPr/>
        </p:nvSpPr>
        <p:spPr>
          <a:xfrm>
            <a:off x="4495800" y="9244256"/>
            <a:ext cx="914400" cy="38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Comic Sans MS" panose="030F0902030302020204" pitchFamily="66" charset="0"/>
              </a:rPr>
              <a:t>13.835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81D5438-07B2-A46D-CD12-9CA2D40FA4BE}"/>
              </a:ext>
            </a:extLst>
          </p:cNvPr>
          <p:cNvSpPr txBox="1"/>
          <p:nvPr/>
        </p:nvSpPr>
        <p:spPr>
          <a:xfrm>
            <a:off x="6858000" y="920551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Comic Sans MS" panose="030F0902030302020204" pitchFamily="66" charset="0"/>
              </a:rPr>
              <a:t>23.957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1DEA1A-2F50-125B-4965-A1948F0D7855}"/>
              </a:ext>
            </a:extLst>
          </p:cNvPr>
          <p:cNvSpPr txBox="1"/>
          <p:nvPr/>
        </p:nvSpPr>
        <p:spPr>
          <a:xfrm>
            <a:off x="9303352" y="9256404"/>
            <a:ext cx="113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Comic Sans MS" panose="030F0902030302020204" pitchFamily="66" charset="0"/>
              </a:rPr>
              <a:t>30.937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D5053FE-57A4-470D-81F6-22217BEC7815}"/>
              </a:ext>
            </a:extLst>
          </p:cNvPr>
          <p:cNvSpPr txBox="1"/>
          <p:nvPr/>
        </p:nvSpPr>
        <p:spPr>
          <a:xfrm>
            <a:off x="11665552" y="9244256"/>
            <a:ext cx="113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Comic Sans MS" panose="030F0902030302020204" pitchFamily="66" charset="0"/>
              </a:rPr>
              <a:t>34.638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EA47BA0-AA38-5266-AF57-CA00EEE2CC4F}"/>
              </a:ext>
            </a:extLst>
          </p:cNvPr>
          <p:cNvSpPr txBox="1"/>
          <p:nvPr/>
        </p:nvSpPr>
        <p:spPr>
          <a:xfrm>
            <a:off x="14020800" y="9244780"/>
            <a:ext cx="1247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Comic Sans MS" panose="030F0902030302020204" pitchFamily="66" charset="0"/>
              </a:rPr>
              <a:t>50.084</a:t>
            </a:r>
          </a:p>
        </p:txBody>
      </p:sp>
    </p:spTree>
    <p:extLst>
      <p:ext uri="{BB962C8B-B14F-4D97-AF65-F5344CB8AC3E}">
        <p14:creationId xmlns:p14="http://schemas.microsoft.com/office/powerpoint/2010/main" val="272652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CE0F3-895D-543E-1BE8-5803360CE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31197B4E-C470-2EDE-AD40-A3000DA82FFC}"/>
              </a:ext>
            </a:extLst>
          </p:cNvPr>
          <p:cNvSpPr/>
          <p:nvPr/>
        </p:nvSpPr>
        <p:spPr>
          <a:xfrm>
            <a:off x="-3628340" y="78806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A43F9D8-AF6B-C6CC-09B7-6F083B6839A6}"/>
              </a:ext>
            </a:extLst>
          </p:cNvPr>
          <p:cNvSpPr/>
          <p:nvPr/>
        </p:nvSpPr>
        <p:spPr>
          <a:xfrm>
            <a:off x="-180133" y="145753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9791881-2CE7-0FF9-045C-983707B83493}"/>
              </a:ext>
            </a:extLst>
          </p:cNvPr>
          <p:cNvSpPr/>
          <p:nvPr/>
        </p:nvSpPr>
        <p:spPr>
          <a:xfrm>
            <a:off x="15560516" y="-1384624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E1FEC69-E70E-6A0C-0C1F-C97A900883D6}"/>
              </a:ext>
            </a:extLst>
          </p:cNvPr>
          <p:cNvSpPr txBox="1"/>
          <p:nvPr/>
        </p:nvSpPr>
        <p:spPr>
          <a:xfrm>
            <a:off x="1074658" y="604640"/>
            <a:ext cx="143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262262"/>
                </a:solidFill>
                <a:latin typeface="Comic Sans MS" panose="030F0902030302020204" pitchFamily="66" charset="0"/>
                <a:ea typeface="Canva Sans"/>
                <a:cs typeface="Canva Sans"/>
                <a:sym typeface="Canva Sans"/>
              </a:rPr>
              <a:t>Les </a:t>
            </a:r>
            <a:r>
              <a:rPr lang="fr-FR" sz="3200" b="1" dirty="0">
                <a:solidFill>
                  <a:srgbClr val="262162"/>
                </a:solidFill>
                <a:latin typeface="Comic Sans MS" panose="030F0902030302020204" pitchFamily="66" charset="0"/>
              </a:rPr>
              <a:t>inscriptions entre les élections communales de 2017 et de 2023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BFA49B4C-78BD-DEA2-9901-6A3D2F4EFC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384151"/>
              </p:ext>
            </p:extLst>
          </p:nvPr>
        </p:nvGraphicFramePr>
        <p:xfrm>
          <a:off x="914400" y="1943099"/>
          <a:ext cx="15950838" cy="767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452455C-442A-5941-D03F-A84C5B045CA3}"/>
              </a:ext>
            </a:extLst>
          </p:cNvPr>
          <p:cNvSpPr txBox="1"/>
          <p:nvPr/>
        </p:nvSpPr>
        <p:spPr>
          <a:xfrm>
            <a:off x="4800600" y="7986792"/>
            <a:ext cx="2133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>
                <a:latin typeface="Comic Sans MS" panose="030F0902030302020204" pitchFamily="66" charset="0"/>
              </a:rPr>
              <a:t>Elections UE 2019 </a:t>
            </a:r>
          </a:p>
        </p:txBody>
      </p:sp>
      <p:sp>
        <p:nvSpPr>
          <p:cNvPr id="7" name="ZoneTexte 4">
            <a:extLst>
              <a:ext uri="{FF2B5EF4-FFF2-40B4-BE49-F238E27FC236}">
                <a16:creationId xmlns:a16="http://schemas.microsoft.com/office/drawing/2014/main" id="{237262ED-EC22-CCA7-2F05-4299059D8771}"/>
              </a:ext>
            </a:extLst>
          </p:cNvPr>
          <p:cNvSpPr txBox="1"/>
          <p:nvPr/>
        </p:nvSpPr>
        <p:spPr>
          <a:xfrm>
            <a:off x="12522733" y="4851112"/>
            <a:ext cx="303778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latin typeface="Comic Sans MS" panose="030F0902030302020204" pitchFamily="66" charset="0"/>
              </a:rPr>
              <a:t>Journée nationale de l’inscription 18 mars 2023 : 1024 inscriptions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1F33EFB-6198-7C7F-5711-8F068B9AEA40}"/>
              </a:ext>
            </a:extLst>
          </p:cNvPr>
          <p:cNvCxnSpPr>
            <a:cxnSpLocks/>
          </p:cNvCxnSpPr>
          <p:nvPr/>
        </p:nvCxnSpPr>
        <p:spPr>
          <a:xfrm>
            <a:off x="15560516" y="5067299"/>
            <a:ext cx="670084" cy="228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4">
            <a:extLst>
              <a:ext uri="{FF2B5EF4-FFF2-40B4-BE49-F238E27FC236}">
                <a16:creationId xmlns:a16="http://schemas.microsoft.com/office/drawing/2014/main" id="{403BE60E-590F-F128-16B4-D567858FD0A4}"/>
              </a:ext>
            </a:extLst>
          </p:cNvPr>
          <p:cNvSpPr txBox="1"/>
          <p:nvPr/>
        </p:nvSpPr>
        <p:spPr>
          <a:xfrm>
            <a:off x="11476940" y="7740570"/>
            <a:ext cx="329564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>
                <a:latin typeface="Comic Sans MS" panose="030F0902030302020204" pitchFamily="66" charset="0"/>
              </a:rPr>
              <a:t>Début de la campagne d’information et de sensibilisation 1 an avant les élections communales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30FB4B3-6A90-96C5-0786-26EABCB48C25}"/>
              </a:ext>
            </a:extLst>
          </p:cNvPr>
          <p:cNvCxnSpPr>
            <a:cxnSpLocks/>
          </p:cNvCxnSpPr>
          <p:nvPr/>
        </p:nvCxnSpPr>
        <p:spPr>
          <a:xfrm>
            <a:off x="14833837" y="8109902"/>
            <a:ext cx="65003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29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A9759-E1E3-38C8-52C7-622DE7B7E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4BE66A7-8A41-5A3E-1A41-E73BEA5D9920}"/>
              </a:ext>
            </a:extLst>
          </p:cNvPr>
          <p:cNvSpPr/>
          <p:nvPr/>
        </p:nvSpPr>
        <p:spPr>
          <a:xfrm>
            <a:off x="15371248" y="-1634942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4A5ED75-7184-4FB8-5D4F-AC9F7C387E92}"/>
              </a:ext>
            </a:extLst>
          </p:cNvPr>
          <p:cNvSpPr/>
          <p:nvPr/>
        </p:nvSpPr>
        <p:spPr>
          <a:xfrm>
            <a:off x="-8074023" y="7505700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01FBC58-6208-DDA5-31A6-B61CDA841E70}"/>
              </a:ext>
            </a:extLst>
          </p:cNvPr>
          <p:cNvSpPr/>
          <p:nvPr/>
        </p:nvSpPr>
        <p:spPr>
          <a:xfrm rot="-655221" flipV="1">
            <a:off x="14015328" y="9329398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48153FB-614D-BF49-A278-A1CEDABEDCC2}"/>
              </a:ext>
            </a:extLst>
          </p:cNvPr>
          <p:cNvSpPr/>
          <p:nvPr/>
        </p:nvSpPr>
        <p:spPr>
          <a:xfrm rot="-3728932">
            <a:off x="304088" y="4071105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3C1F6F3-2DFD-1C56-5119-C90421286050}"/>
              </a:ext>
            </a:extLst>
          </p:cNvPr>
          <p:cNvSpPr txBox="1"/>
          <p:nvPr/>
        </p:nvSpPr>
        <p:spPr>
          <a:xfrm>
            <a:off x="1247239" y="967209"/>
            <a:ext cx="6553200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>
                <a:solidFill>
                  <a:srgbClr val="2621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Population </a:t>
            </a:r>
            <a:r>
              <a:rPr lang="en-US" sz="4000" b="1" spc="614" err="1">
                <a:solidFill>
                  <a:srgbClr val="2621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totale</a:t>
            </a:r>
            <a:endParaRPr lang="en-US" sz="4000" b="1" spc="614">
              <a:solidFill>
                <a:srgbClr val="2621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D70FC-F084-B7DE-50FB-BD82411DA2DA}"/>
              </a:ext>
            </a:extLst>
          </p:cNvPr>
          <p:cNvSpPr txBox="1"/>
          <p:nvPr/>
        </p:nvSpPr>
        <p:spPr>
          <a:xfrm>
            <a:off x="9495267" y="967209"/>
            <a:ext cx="8280344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>
                <a:solidFill>
                  <a:srgbClr val="2621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Population </a:t>
            </a:r>
            <a:r>
              <a:rPr lang="en-US" sz="4000" b="1" spc="614" err="1">
                <a:solidFill>
                  <a:srgbClr val="2621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électorale</a:t>
            </a:r>
            <a:endParaRPr lang="en-US" sz="4000" b="1" spc="614">
              <a:solidFill>
                <a:srgbClr val="2621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FBF0CCBC-D4D9-91FD-727D-D9EAE7D16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446455"/>
              </p:ext>
            </p:extLst>
          </p:nvPr>
        </p:nvGraphicFramePr>
        <p:xfrm>
          <a:off x="-452148" y="2561579"/>
          <a:ext cx="10335783" cy="623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E1B78569-B006-0BE0-39EC-86FC87055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388596"/>
              </p:ext>
            </p:extLst>
          </p:nvPr>
        </p:nvGraphicFramePr>
        <p:xfrm>
          <a:off x="8615764" y="2561578"/>
          <a:ext cx="10039350" cy="623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63356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FD649-FD2F-390C-CDF1-96FA36D3D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8B786B4-607A-3524-36AA-AA2E31E35828}"/>
              </a:ext>
            </a:extLst>
          </p:cNvPr>
          <p:cNvSpPr/>
          <p:nvPr/>
        </p:nvSpPr>
        <p:spPr>
          <a:xfrm>
            <a:off x="15468600" y="-8577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575A8A-81B7-F633-B36C-DDAA20DE9029}"/>
              </a:ext>
            </a:extLst>
          </p:cNvPr>
          <p:cNvSpPr/>
          <p:nvPr/>
        </p:nvSpPr>
        <p:spPr>
          <a:xfrm>
            <a:off x="-7369287" y="6818962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A31B934-DC20-3963-2ADF-A54C472381A9}"/>
              </a:ext>
            </a:extLst>
          </p:cNvPr>
          <p:cNvSpPr/>
          <p:nvPr/>
        </p:nvSpPr>
        <p:spPr>
          <a:xfrm rot="-574179">
            <a:off x="2338332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6BC107D-2385-5964-0556-D00320BDEEF8}"/>
              </a:ext>
            </a:extLst>
          </p:cNvPr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1A2B61B-18B2-31C7-0B63-AF5F1E4758AF}"/>
              </a:ext>
            </a:extLst>
          </p:cNvPr>
          <p:cNvSpPr/>
          <p:nvPr/>
        </p:nvSpPr>
        <p:spPr>
          <a:xfrm rot="-3728932">
            <a:off x="814825" y="3026977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6157597-7CD2-3720-0E1F-BA0F43232FFB}"/>
              </a:ext>
            </a:extLst>
          </p:cNvPr>
          <p:cNvSpPr txBox="1"/>
          <p:nvPr/>
        </p:nvSpPr>
        <p:spPr>
          <a:xfrm>
            <a:off x="-607099" y="478721"/>
            <a:ext cx="18288000" cy="744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err="1">
                <a:solidFill>
                  <a:srgbClr val="262262"/>
                </a:solidFill>
                <a:latin typeface="Comic Sans MS"/>
                <a:ea typeface="Canva Sans"/>
                <a:cs typeface="Canva Sans"/>
                <a:sym typeface="Canva Sans"/>
              </a:rPr>
              <a:t>É</a:t>
            </a:r>
            <a:r>
              <a:rPr lang="en-US" sz="4000" b="1" spc="614" err="1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lecteurs</a:t>
            </a:r>
            <a:r>
              <a:rPr lang="en-US" sz="4000" b="1" spc="614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 non-</a:t>
            </a:r>
            <a:r>
              <a:rPr lang="en-US" sz="4000" b="1" spc="614" err="1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luxembourgeois</a:t>
            </a:r>
            <a:r>
              <a:rPr lang="en-US" sz="4000" b="1" spc="614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 </a:t>
            </a:r>
            <a:r>
              <a:rPr lang="en-US" sz="4000" b="1" spc="614" err="1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inscrits</a:t>
            </a:r>
            <a:r>
              <a:rPr lang="en-US" sz="4000" b="1" spc="614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 &amp; </a:t>
            </a:r>
            <a:r>
              <a:rPr lang="en-US" sz="4000" b="1" spc="614" err="1">
                <a:solidFill>
                  <a:srgbClr val="262262"/>
                </a:solidFill>
                <a:latin typeface="Comic Sans MS"/>
                <a:ea typeface="Apple Juice"/>
                <a:cs typeface="Apple Juice"/>
                <a:sym typeface="Apple Juice"/>
              </a:rPr>
              <a:t>potentiels</a:t>
            </a:r>
            <a:endParaRPr lang="en-US" sz="4000" b="1" spc="614">
              <a:solidFill>
                <a:srgbClr val="262262"/>
              </a:solidFill>
              <a:latin typeface="Comic Sans MS"/>
              <a:ea typeface="Apple Juice"/>
              <a:cs typeface="Apple Juice"/>
              <a:sym typeface="Apple Juice"/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5BAA39E0-4952-A15E-DF5A-7B8D33F4CB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24086"/>
              </p:ext>
            </p:extLst>
          </p:nvPr>
        </p:nvGraphicFramePr>
        <p:xfrm>
          <a:off x="3429001" y="1738913"/>
          <a:ext cx="12039600" cy="7443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38300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2626E-510D-9862-2720-E212845B2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014C37F-31FE-6241-890A-F9FEB4CC1FCB}"/>
              </a:ext>
            </a:extLst>
          </p:cNvPr>
          <p:cNvSpPr/>
          <p:nvPr/>
        </p:nvSpPr>
        <p:spPr>
          <a:xfrm>
            <a:off x="15468600" y="-8577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1AA2140-6782-BCEB-AE4B-402C39D4F3AD}"/>
              </a:ext>
            </a:extLst>
          </p:cNvPr>
          <p:cNvSpPr/>
          <p:nvPr/>
        </p:nvSpPr>
        <p:spPr>
          <a:xfrm>
            <a:off x="-8697510" y="7422724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914D02D-1366-23C5-CCC7-42488388555A}"/>
              </a:ext>
            </a:extLst>
          </p:cNvPr>
          <p:cNvSpPr/>
          <p:nvPr/>
        </p:nvSpPr>
        <p:spPr>
          <a:xfrm rot="-574179">
            <a:off x="2338332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3F03EC1-5E81-1958-F0C4-8F1C3300EA2E}"/>
              </a:ext>
            </a:extLst>
          </p:cNvPr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390C494-4869-4A63-72E2-3445DBFAF806}"/>
              </a:ext>
            </a:extLst>
          </p:cNvPr>
          <p:cNvSpPr/>
          <p:nvPr/>
        </p:nvSpPr>
        <p:spPr>
          <a:xfrm rot="-3728932">
            <a:off x="339638" y="3714323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43F4993-12F6-9BEA-F08C-227CD90ABCAE}"/>
              </a:ext>
            </a:extLst>
          </p:cNvPr>
          <p:cNvSpPr txBox="1"/>
          <p:nvPr/>
        </p:nvSpPr>
        <p:spPr>
          <a:xfrm>
            <a:off x="-1" y="478721"/>
            <a:ext cx="18288001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Taux</a:t>
            </a:r>
            <a:r>
              <a:rPr lang="en-US" sz="4000" b="1" spc="614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</a:t>
            </a:r>
            <a:r>
              <a:rPr lang="en-US" sz="4000" b="1" spc="614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d’inscription</a:t>
            </a:r>
            <a:r>
              <a:rPr lang="en-US" sz="4000" b="1" spc="614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par commune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452DFFA-AA59-9D93-DD3D-9CB2C10506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206954"/>
              </p:ext>
            </p:extLst>
          </p:nvPr>
        </p:nvGraphicFramePr>
        <p:xfrm>
          <a:off x="228600" y="1377718"/>
          <a:ext cx="17678400" cy="81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7105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59C37-1C84-B634-1142-60A891BB9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D71D72B-FAF7-5D55-C8FC-20137D26EE27}"/>
              </a:ext>
            </a:extLst>
          </p:cNvPr>
          <p:cNvSpPr/>
          <p:nvPr/>
        </p:nvSpPr>
        <p:spPr>
          <a:xfrm>
            <a:off x="15468600" y="-857794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7" y="0"/>
                </a:lnTo>
                <a:lnTo>
                  <a:pt x="6451447" y="2596707"/>
                </a:lnTo>
                <a:lnTo>
                  <a:pt x="0" y="25967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D392F67-5BA5-EF87-DD08-5325C6EED83E}"/>
              </a:ext>
            </a:extLst>
          </p:cNvPr>
          <p:cNvSpPr/>
          <p:nvPr/>
        </p:nvSpPr>
        <p:spPr>
          <a:xfrm>
            <a:off x="-8786182" y="7962900"/>
            <a:ext cx="10528877" cy="10896639"/>
          </a:xfrm>
          <a:custGeom>
            <a:avLst/>
            <a:gdLst/>
            <a:ahLst/>
            <a:cxnLst/>
            <a:rect l="l" t="t" r="r" b="b"/>
            <a:pathLst>
              <a:path w="10528877" h="10896639">
                <a:moveTo>
                  <a:pt x="0" y="0"/>
                </a:moveTo>
                <a:lnTo>
                  <a:pt x="10528877" y="0"/>
                </a:lnTo>
                <a:lnTo>
                  <a:pt x="10528877" y="10896638"/>
                </a:lnTo>
                <a:lnTo>
                  <a:pt x="0" y="108966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52EEF55-4CA3-D471-C492-4C7CAB9F1FA9}"/>
              </a:ext>
            </a:extLst>
          </p:cNvPr>
          <p:cNvSpPr/>
          <p:nvPr/>
        </p:nvSpPr>
        <p:spPr>
          <a:xfrm rot="-574179">
            <a:off x="2338332" y="489131"/>
            <a:ext cx="13153541" cy="10539275"/>
          </a:xfrm>
          <a:custGeom>
            <a:avLst/>
            <a:gdLst/>
            <a:ahLst/>
            <a:cxnLst/>
            <a:rect l="l" t="t" r="r" b="b"/>
            <a:pathLst>
              <a:path w="13153541" h="10539275">
                <a:moveTo>
                  <a:pt x="0" y="0"/>
                </a:moveTo>
                <a:lnTo>
                  <a:pt x="13153542" y="0"/>
                </a:lnTo>
                <a:lnTo>
                  <a:pt x="13153542" y="10539275"/>
                </a:lnTo>
                <a:lnTo>
                  <a:pt x="0" y="105392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F4B0412-8E61-D0B5-3BC3-C028E4F21349}"/>
              </a:ext>
            </a:extLst>
          </p:cNvPr>
          <p:cNvSpPr/>
          <p:nvPr/>
        </p:nvSpPr>
        <p:spPr>
          <a:xfrm rot="-655221" flipV="1">
            <a:off x="12785022" y="1032007"/>
            <a:ext cx="3736408" cy="609197"/>
          </a:xfrm>
          <a:custGeom>
            <a:avLst/>
            <a:gdLst/>
            <a:ahLst/>
            <a:cxnLst/>
            <a:rect l="l" t="t" r="r" b="b"/>
            <a:pathLst>
              <a:path w="3736408" h="609197">
                <a:moveTo>
                  <a:pt x="0" y="609197"/>
                </a:moveTo>
                <a:lnTo>
                  <a:pt x="3736408" y="609197"/>
                </a:lnTo>
                <a:lnTo>
                  <a:pt x="3736408" y="0"/>
                </a:lnTo>
                <a:lnTo>
                  <a:pt x="0" y="0"/>
                </a:lnTo>
                <a:lnTo>
                  <a:pt x="0" y="609197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CEC21B3-4931-1EA9-858E-0B12F3EB3BB1}"/>
              </a:ext>
            </a:extLst>
          </p:cNvPr>
          <p:cNvSpPr/>
          <p:nvPr/>
        </p:nvSpPr>
        <p:spPr>
          <a:xfrm rot="-3728932">
            <a:off x="1506690" y="4477966"/>
            <a:ext cx="5514671" cy="9172010"/>
          </a:xfrm>
          <a:custGeom>
            <a:avLst/>
            <a:gdLst/>
            <a:ahLst/>
            <a:cxnLst/>
            <a:rect l="l" t="t" r="r" b="b"/>
            <a:pathLst>
              <a:path w="5514671" h="9172010">
                <a:moveTo>
                  <a:pt x="0" y="0"/>
                </a:moveTo>
                <a:lnTo>
                  <a:pt x="5514671" y="0"/>
                </a:lnTo>
                <a:lnTo>
                  <a:pt x="5514671" y="9172010"/>
                </a:lnTo>
                <a:lnTo>
                  <a:pt x="0" y="91720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64BCA38-9885-F8F5-C622-C3DBE84E6328}"/>
              </a:ext>
            </a:extLst>
          </p:cNvPr>
          <p:cNvSpPr txBox="1"/>
          <p:nvPr/>
        </p:nvSpPr>
        <p:spPr>
          <a:xfrm>
            <a:off x="-1" y="478721"/>
            <a:ext cx="18288001" cy="744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4000" b="1" spc="614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Taux</a:t>
            </a:r>
            <a:r>
              <a:rPr lang="en-US" sz="4000" b="1" spc="614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</a:t>
            </a:r>
            <a:r>
              <a:rPr lang="en-US" sz="4000" b="1" spc="614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d’inscription</a:t>
            </a:r>
            <a:r>
              <a:rPr lang="en-US" sz="4000" b="1" spc="614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 par </a:t>
            </a:r>
            <a:r>
              <a:rPr lang="en-US" sz="4000" b="1" spc="614" err="1">
                <a:solidFill>
                  <a:srgbClr val="262262"/>
                </a:solidFill>
                <a:latin typeface="Comic Sans MS" panose="030F0902030302020204" pitchFamily="66" charset="0"/>
                <a:ea typeface="Apple Juice"/>
                <a:cs typeface="Apple Juice"/>
                <a:sym typeface="Apple Juice"/>
              </a:rPr>
              <a:t>nationalité</a:t>
            </a:r>
            <a:endParaRPr lang="en-US" sz="4000" spc="614">
              <a:solidFill>
                <a:srgbClr val="262262"/>
              </a:solidFill>
              <a:latin typeface="Comic Sans MS" panose="030F0902030302020204" pitchFamily="66" charset="0"/>
              <a:ea typeface="Apple Juice"/>
              <a:cs typeface="Apple Juice"/>
              <a:sym typeface="Apple Juice"/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7DA47B5F-9624-81FB-CDD4-302D95E9B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287608"/>
              </p:ext>
            </p:extLst>
          </p:nvPr>
        </p:nvGraphicFramePr>
        <p:xfrm>
          <a:off x="914400" y="1549917"/>
          <a:ext cx="16230600" cy="8258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4247070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451C8-459A-47DB-51BC-2DF251006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88412EF8-8A50-39BE-ABE3-CD4CE61DCF62}"/>
              </a:ext>
            </a:extLst>
          </p:cNvPr>
          <p:cNvSpPr/>
          <p:nvPr/>
        </p:nvSpPr>
        <p:spPr>
          <a:xfrm>
            <a:off x="-4038600" y="8171925"/>
            <a:ext cx="6451446" cy="2596707"/>
          </a:xfrm>
          <a:custGeom>
            <a:avLst/>
            <a:gdLst/>
            <a:ahLst/>
            <a:cxnLst/>
            <a:rect l="l" t="t" r="r" b="b"/>
            <a:pathLst>
              <a:path w="6451446" h="2596707">
                <a:moveTo>
                  <a:pt x="0" y="0"/>
                </a:moveTo>
                <a:lnTo>
                  <a:pt x="6451446" y="0"/>
                </a:lnTo>
                <a:lnTo>
                  <a:pt x="6451446" y="2596708"/>
                </a:lnTo>
                <a:lnTo>
                  <a:pt x="0" y="259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3801C13-D94D-3C7A-DDD2-2AA596C6467D}"/>
              </a:ext>
            </a:extLst>
          </p:cNvPr>
          <p:cNvSpPr/>
          <p:nvPr/>
        </p:nvSpPr>
        <p:spPr>
          <a:xfrm>
            <a:off x="-180133" y="124601"/>
            <a:ext cx="18468133" cy="9003215"/>
          </a:xfrm>
          <a:custGeom>
            <a:avLst/>
            <a:gdLst/>
            <a:ahLst/>
            <a:cxnLst/>
            <a:rect l="l" t="t" r="r" b="b"/>
            <a:pathLst>
              <a:path w="18468133" h="9003215">
                <a:moveTo>
                  <a:pt x="0" y="0"/>
                </a:moveTo>
                <a:lnTo>
                  <a:pt x="18468133" y="0"/>
                </a:lnTo>
                <a:lnTo>
                  <a:pt x="18468133" y="9003215"/>
                </a:lnTo>
                <a:lnTo>
                  <a:pt x="0" y="9003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7FF0B90-9ED7-8E00-A649-C056B25F4A8E}"/>
              </a:ext>
            </a:extLst>
          </p:cNvPr>
          <p:cNvSpPr/>
          <p:nvPr/>
        </p:nvSpPr>
        <p:spPr>
          <a:xfrm>
            <a:off x="15108932" y="-1224984"/>
            <a:ext cx="3626168" cy="4114800"/>
          </a:xfrm>
          <a:custGeom>
            <a:avLst/>
            <a:gdLst/>
            <a:ahLst/>
            <a:cxnLst/>
            <a:rect l="l" t="t" r="r" b="b"/>
            <a:pathLst>
              <a:path w="3626168" h="4114800">
                <a:moveTo>
                  <a:pt x="0" y="0"/>
                </a:moveTo>
                <a:lnTo>
                  <a:pt x="3626168" y="0"/>
                </a:lnTo>
                <a:lnTo>
                  <a:pt x="36261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9B21A1-A885-9D04-DC54-54E76430C735}"/>
              </a:ext>
            </a:extLst>
          </p:cNvPr>
          <p:cNvSpPr txBox="1"/>
          <p:nvPr/>
        </p:nvSpPr>
        <p:spPr>
          <a:xfrm>
            <a:off x="3048000" y="374526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solidFill>
                  <a:srgbClr val="262162"/>
                </a:solidFill>
                <a:latin typeface="Comic Sans MS" panose="030F0902030302020204" pitchFamily="66" charset="0"/>
              </a:rPr>
              <a:t>Tranche d’âge</a:t>
            </a:r>
            <a:endParaRPr lang="fr-FR" sz="4000">
              <a:solidFill>
                <a:srgbClr val="262162"/>
              </a:solidFill>
              <a:latin typeface="Comic Sans MS" panose="030F0902030302020204" pitchFamily="66" charset="0"/>
            </a:endParaRP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3EC7F27F-8671-15F7-BDC0-5E2850F86D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446681"/>
              </p:ext>
            </p:extLst>
          </p:nvPr>
        </p:nvGraphicFramePr>
        <p:xfrm>
          <a:off x="1752600" y="1079500"/>
          <a:ext cx="13944600" cy="848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72172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</TotalTime>
  <Words>704</Words>
  <Application>Microsoft Macintosh PowerPoint</Application>
  <PresentationFormat>Personnalisé</PresentationFormat>
  <Paragraphs>91</Paragraphs>
  <Slides>23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Aptos</vt:lpstr>
      <vt:lpstr>Comic Sans MS</vt:lpstr>
      <vt:lpstr>Arial</vt:lpstr>
      <vt:lpstr>Calibri</vt:lpstr>
      <vt:lpstr>Wingdings</vt:lpstr>
      <vt:lpstr>Nunito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de Élection Présidentielles Présentation Éducative Bleu Illustré</dc:title>
  <cp:lastModifiedBy>Frederic Mertz</cp:lastModifiedBy>
  <cp:revision>57</cp:revision>
  <dcterms:created xsi:type="dcterms:W3CDTF">2006-08-16T00:00:00Z</dcterms:created>
  <dcterms:modified xsi:type="dcterms:W3CDTF">2025-10-16T14:12:02Z</dcterms:modified>
  <dc:identifier>DAGydwZXS6A</dc:identifier>
</cp:coreProperties>
</file>